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45.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15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150.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140.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142.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43.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9.xml"/>
  <Override ContentType="application/vnd.openxmlformats-officedocument.presentationml.slideMaster+xml" PartName="/ppt/slideMasters/slideMaster10.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11.xml"/>
  <Override ContentType="application/vnd.openxmlformats-officedocument.theme+xml" PartName="/ppt/theme/theme5.xml"/>
  <Override ContentType="application/vnd.openxmlformats-officedocument.theme+xml" PartName="/ppt/theme/theme8.xml"/>
  <Override ContentType="application/vnd.openxmlformats-officedocument.theme+xml" PartName="/ppt/theme/theme10.xml"/>
  <Override ContentType="application/vnd.openxmlformats-officedocument.theme+xml" PartName="/ppt/theme/theme9.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99" r:id="rId5"/>
    <p:sldMasterId id="2147483800" r:id="rId6"/>
    <p:sldMasterId id="2147483801" r:id="rId7"/>
    <p:sldMasterId id="2147483802" r:id="rId8"/>
    <p:sldMasterId id="2147483803" r:id="rId9"/>
    <p:sldMasterId id="2147483804" r:id="rId10"/>
    <p:sldMasterId id="2147483805" r:id="rId11"/>
    <p:sldMasterId id="2147483806" r:id="rId12"/>
    <p:sldMasterId id="2147483807" r:id="rId13"/>
    <p:sldMasterId id="2147483808" r:id="rId14"/>
  </p:sldMasterIdLst>
  <p:notesMasterIdLst>
    <p:notesMasterId r:id="rId15"/>
  </p:notesMasterIdLst>
  <p:sldIdLst>
    <p:sldId id="256" r:id="rId16"/>
    <p:sldId id="257" r:id="rId17"/>
    <p:sldId id="258" r:id="rId18"/>
    <p:sldId id="259" r:id="rId19"/>
    <p:sldId id="260" r:id="rId20"/>
    <p:sldId id="261" r:id="rId21"/>
    <p:sldId id="262" r:id="rId22"/>
    <p:sldId id="263" r:id="rId23"/>
    <p:sldId id="264" r:id="rId24"/>
    <p:sldId id="265" r:id="rId25"/>
    <p:sldId id="266" r:id="rId26"/>
    <p:sldId id="267" r:id="rId27"/>
    <p:sldId id="268" r:id="rId28"/>
    <p:sldId id="269" r:id="rId29"/>
    <p:sldId id="270" r:id="rId30"/>
    <p:sldId id="271" r:id="rId31"/>
    <p:sldId id="272" r:id="rId32"/>
    <p:sldId id="273" r:id="rId33"/>
    <p:sldId id="274" r:id="rId34"/>
    <p:sldId id="275" r:id="rId35"/>
    <p:sldId id="276" r:id="rId36"/>
    <p:sldId id="277" r:id="rId37"/>
    <p:sldId id="278" r:id="rId38"/>
    <p:sldId id="279" r:id="rId39"/>
    <p:sldId id="280" r:id="rId40"/>
    <p:sldId id="281" r:id="rId41"/>
    <p:sldId id="282" r:id="rId42"/>
    <p:sldId id="283" r:id="rId43"/>
    <p:sldId id="284" r:id="rId44"/>
    <p:sldId id="285" r:id="rId45"/>
    <p:sldId id="286" r:id="rId46"/>
    <p:sldId id="287" r:id="rId47"/>
    <p:sldId id="288" r:id="rId48"/>
    <p:sldId id="289" r:id="rId49"/>
    <p:sldId id="290" r:id="rId50"/>
    <p:sldId id="291" r:id="rId51"/>
    <p:sldId id="292" r:id="rId52"/>
    <p:sldId id="293" r:id="rId53"/>
    <p:sldId id="294" r:id="rId54"/>
    <p:sldId id="295" r:id="rId55"/>
    <p:sldId id="296" r:id="rId56"/>
    <p:sldId id="297" r:id="rId57"/>
    <p:sldId id="298" r:id="rId58"/>
    <p:sldId id="299" r:id="rId59"/>
    <p:sldId id="300" r:id="rId60"/>
    <p:sldId id="301" r:id="rId61"/>
    <p:sldId id="302" r:id="rId62"/>
  </p:sldIdLst>
  <p:sldSz cy="5143500" cx="9144000"/>
  <p:notesSz cx="6858000" cy="9144000"/>
  <p:embeddedFontLst>
    <p:embeddedFont>
      <p:font typeface="Proxima Nova"/>
      <p:regular r:id="rId63"/>
      <p:bold r:id="rId64"/>
      <p:italic r:id="rId65"/>
      <p:boldItalic r:id="rId66"/>
    </p:embeddedFont>
    <p:embeddedFont>
      <p:font typeface="Roboto"/>
      <p:regular r:id="rId67"/>
      <p:bold r:id="rId68"/>
      <p:italic r:id="rId69"/>
      <p:boldItalic r:id="rId70"/>
    </p:embeddedFont>
    <p:embeddedFont>
      <p:font typeface="Nunito"/>
      <p:regular r:id="rId71"/>
      <p:bold r:id="rId72"/>
      <p:italic r:id="rId73"/>
      <p:boldItalic r:id="rId74"/>
    </p:embeddedFont>
    <p:embeddedFont>
      <p:font typeface="Arial Narrow"/>
      <p:regular r:id="rId75"/>
      <p:bold r:id="rId76"/>
      <p:italic r:id="rId77"/>
      <p:boldItalic r:id="rId78"/>
    </p:embeddedFont>
    <p:embeddedFont>
      <p:font typeface="Maven Pro"/>
      <p:regular r:id="rId79"/>
      <p:bold r:id="rId80"/>
    </p:embeddedFont>
    <p:embeddedFont>
      <p:font typeface="Arial Black"/>
      <p:regular r:id="rId81"/>
    </p:embeddedFont>
    <p:embeddedFont>
      <p:font typeface="Merriweather"/>
      <p:regular r:id="rId82"/>
      <p:bold r:id="rId83"/>
      <p:italic r:id="rId84"/>
      <p:boldItalic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1236694-D4F3-414F-8139-6DB28D0C30B3}">
  <a:tblStyle styleId="{81236694-D4F3-414F-8139-6DB28D0C30B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25.xml"/><Relationship Id="rId84" Type="http://schemas.openxmlformats.org/officeDocument/2006/relationships/font" Target="fonts/Merriweather-italic.fntdata"/><Relationship Id="rId83" Type="http://schemas.openxmlformats.org/officeDocument/2006/relationships/font" Target="fonts/Merriweather-bold.fntdata"/><Relationship Id="rId42" Type="http://schemas.openxmlformats.org/officeDocument/2006/relationships/slide" Target="slides/slide27.xml"/><Relationship Id="rId41" Type="http://schemas.openxmlformats.org/officeDocument/2006/relationships/slide" Target="slides/slide26.xml"/><Relationship Id="rId85" Type="http://schemas.openxmlformats.org/officeDocument/2006/relationships/font" Target="fonts/Merriweather-boldItalic.fntdata"/><Relationship Id="rId44" Type="http://schemas.openxmlformats.org/officeDocument/2006/relationships/slide" Target="slides/slide29.xml"/><Relationship Id="rId43" Type="http://schemas.openxmlformats.org/officeDocument/2006/relationships/slide" Target="slides/slide28.xml"/><Relationship Id="rId46" Type="http://schemas.openxmlformats.org/officeDocument/2006/relationships/slide" Target="slides/slide31.xml"/><Relationship Id="rId45" Type="http://schemas.openxmlformats.org/officeDocument/2006/relationships/slide" Target="slides/slide30.xml"/><Relationship Id="rId80" Type="http://schemas.openxmlformats.org/officeDocument/2006/relationships/font" Target="fonts/MavenPro-bold.fntdata"/><Relationship Id="rId82" Type="http://schemas.openxmlformats.org/officeDocument/2006/relationships/font" Target="fonts/Merriweather-regular.fntdata"/><Relationship Id="rId81" Type="http://schemas.openxmlformats.org/officeDocument/2006/relationships/font" Target="fonts/ArialBlack-regular.fntdata"/><Relationship Id="rId1" Type="http://schemas.openxmlformats.org/officeDocument/2006/relationships/theme" Target="theme/theme8.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Master" Target="slideMasters/slideMaster5.xml"/><Relationship Id="rId48" Type="http://schemas.openxmlformats.org/officeDocument/2006/relationships/slide" Target="slides/slide33.xml"/><Relationship Id="rId47" Type="http://schemas.openxmlformats.org/officeDocument/2006/relationships/slide" Target="slides/slide32.xml"/><Relationship Id="rId49" Type="http://schemas.openxmlformats.org/officeDocument/2006/relationships/slide" Target="slides/slide34.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73" Type="http://schemas.openxmlformats.org/officeDocument/2006/relationships/font" Target="fonts/Nunito-italic.fntdata"/><Relationship Id="rId72" Type="http://schemas.openxmlformats.org/officeDocument/2006/relationships/font" Target="fonts/Nunito-bold.fntdata"/><Relationship Id="rId31" Type="http://schemas.openxmlformats.org/officeDocument/2006/relationships/slide" Target="slides/slide16.xml"/><Relationship Id="rId75" Type="http://schemas.openxmlformats.org/officeDocument/2006/relationships/font" Target="fonts/ArialNarrow-regular.fntdata"/><Relationship Id="rId30" Type="http://schemas.openxmlformats.org/officeDocument/2006/relationships/slide" Target="slides/slide15.xml"/><Relationship Id="rId74" Type="http://schemas.openxmlformats.org/officeDocument/2006/relationships/font" Target="fonts/Nunito-boldItalic.fntdata"/><Relationship Id="rId33" Type="http://schemas.openxmlformats.org/officeDocument/2006/relationships/slide" Target="slides/slide18.xml"/><Relationship Id="rId77" Type="http://schemas.openxmlformats.org/officeDocument/2006/relationships/font" Target="fonts/ArialNarrow-italic.fntdata"/><Relationship Id="rId32" Type="http://schemas.openxmlformats.org/officeDocument/2006/relationships/slide" Target="slides/slide17.xml"/><Relationship Id="rId76" Type="http://schemas.openxmlformats.org/officeDocument/2006/relationships/font" Target="fonts/ArialNarrow-bold.fntdata"/><Relationship Id="rId35" Type="http://schemas.openxmlformats.org/officeDocument/2006/relationships/slide" Target="slides/slide20.xml"/><Relationship Id="rId79" Type="http://schemas.openxmlformats.org/officeDocument/2006/relationships/font" Target="fonts/MavenPro-regular.fntdata"/><Relationship Id="rId34" Type="http://schemas.openxmlformats.org/officeDocument/2006/relationships/slide" Target="slides/slide19.xml"/><Relationship Id="rId78" Type="http://schemas.openxmlformats.org/officeDocument/2006/relationships/font" Target="fonts/ArialNarrow-boldItalic.fntdata"/><Relationship Id="rId71" Type="http://schemas.openxmlformats.org/officeDocument/2006/relationships/font" Target="fonts/Nunito-regular.fntdata"/><Relationship Id="rId70" Type="http://schemas.openxmlformats.org/officeDocument/2006/relationships/font" Target="fonts/Roboto-boldItalic.fntdata"/><Relationship Id="rId37" Type="http://schemas.openxmlformats.org/officeDocument/2006/relationships/slide" Target="slides/slide22.xml"/><Relationship Id="rId36" Type="http://schemas.openxmlformats.org/officeDocument/2006/relationships/slide" Target="slides/slide21.xml"/><Relationship Id="rId39" Type="http://schemas.openxmlformats.org/officeDocument/2006/relationships/slide" Target="slides/slide24.xml"/><Relationship Id="rId38" Type="http://schemas.openxmlformats.org/officeDocument/2006/relationships/slide" Target="slides/slide23.xml"/><Relationship Id="rId62" Type="http://schemas.openxmlformats.org/officeDocument/2006/relationships/slide" Target="slides/slide47.xml"/><Relationship Id="rId61" Type="http://schemas.openxmlformats.org/officeDocument/2006/relationships/slide" Target="slides/slide46.xml"/><Relationship Id="rId20" Type="http://schemas.openxmlformats.org/officeDocument/2006/relationships/slide" Target="slides/slide5.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7.xml"/><Relationship Id="rId66" Type="http://schemas.openxmlformats.org/officeDocument/2006/relationships/font" Target="fonts/ProximaNova-boldItalic.fntdata"/><Relationship Id="rId21" Type="http://schemas.openxmlformats.org/officeDocument/2006/relationships/slide" Target="slides/slide6.xml"/><Relationship Id="rId65" Type="http://schemas.openxmlformats.org/officeDocument/2006/relationships/font" Target="fonts/ProximaNova-italic.fntdata"/><Relationship Id="rId24" Type="http://schemas.openxmlformats.org/officeDocument/2006/relationships/slide" Target="slides/slide9.xml"/><Relationship Id="rId68" Type="http://schemas.openxmlformats.org/officeDocument/2006/relationships/font" Target="fonts/Roboto-bold.fntdata"/><Relationship Id="rId23" Type="http://schemas.openxmlformats.org/officeDocument/2006/relationships/slide" Target="slides/slide8.xml"/><Relationship Id="rId67" Type="http://schemas.openxmlformats.org/officeDocument/2006/relationships/font" Target="fonts/Roboto-regular.fntdata"/><Relationship Id="rId60" Type="http://schemas.openxmlformats.org/officeDocument/2006/relationships/slide" Target="slides/slide45.xml"/><Relationship Id="rId26" Type="http://schemas.openxmlformats.org/officeDocument/2006/relationships/slide" Target="slides/slide11.xml"/><Relationship Id="rId25" Type="http://schemas.openxmlformats.org/officeDocument/2006/relationships/slide" Target="slides/slide10.xml"/><Relationship Id="rId69" Type="http://schemas.openxmlformats.org/officeDocument/2006/relationships/font" Target="fonts/Roboto-italic.fntdata"/><Relationship Id="rId28" Type="http://schemas.openxmlformats.org/officeDocument/2006/relationships/slide" Target="slides/slide13.xml"/><Relationship Id="rId27" Type="http://schemas.openxmlformats.org/officeDocument/2006/relationships/slide" Target="slides/slide12.xml"/><Relationship Id="rId29" Type="http://schemas.openxmlformats.org/officeDocument/2006/relationships/slide" Target="slides/slide14.xml"/><Relationship Id="rId51" Type="http://schemas.openxmlformats.org/officeDocument/2006/relationships/slide" Target="slides/slide36.xml"/><Relationship Id="rId50" Type="http://schemas.openxmlformats.org/officeDocument/2006/relationships/slide" Target="slides/slide35.xml"/><Relationship Id="rId53" Type="http://schemas.openxmlformats.org/officeDocument/2006/relationships/slide" Target="slides/slide38.xml"/><Relationship Id="rId52" Type="http://schemas.openxmlformats.org/officeDocument/2006/relationships/slide" Target="slides/slide37.xml"/><Relationship Id="rId11" Type="http://schemas.openxmlformats.org/officeDocument/2006/relationships/slideMaster" Target="slideMasters/slideMaster7.xml"/><Relationship Id="rId55" Type="http://schemas.openxmlformats.org/officeDocument/2006/relationships/slide" Target="slides/slide40.xml"/><Relationship Id="rId10" Type="http://schemas.openxmlformats.org/officeDocument/2006/relationships/slideMaster" Target="slideMasters/slideMaster6.xml"/><Relationship Id="rId54" Type="http://schemas.openxmlformats.org/officeDocument/2006/relationships/slide" Target="slides/slide39.xml"/><Relationship Id="rId13" Type="http://schemas.openxmlformats.org/officeDocument/2006/relationships/slideMaster" Target="slideMasters/slideMaster9.xml"/><Relationship Id="rId57" Type="http://schemas.openxmlformats.org/officeDocument/2006/relationships/slide" Target="slides/slide42.xml"/><Relationship Id="rId12" Type="http://schemas.openxmlformats.org/officeDocument/2006/relationships/slideMaster" Target="slideMasters/slideMaster8.xml"/><Relationship Id="rId56" Type="http://schemas.openxmlformats.org/officeDocument/2006/relationships/slide" Target="slides/slide41.xml"/><Relationship Id="rId15" Type="http://schemas.openxmlformats.org/officeDocument/2006/relationships/notesMaster" Target="notesMasters/notesMaster1.xml"/><Relationship Id="rId59" Type="http://schemas.openxmlformats.org/officeDocument/2006/relationships/slide" Target="slides/slide44.xml"/><Relationship Id="rId14" Type="http://schemas.openxmlformats.org/officeDocument/2006/relationships/slideMaster" Target="slideMasters/slideMaster10.xml"/><Relationship Id="rId58" Type="http://schemas.openxmlformats.org/officeDocument/2006/relationships/slide" Target="slides/slide43.xml"/><Relationship Id="rId17" Type="http://schemas.openxmlformats.org/officeDocument/2006/relationships/slide" Target="slides/slide2.xml"/><Relationship Id="rId16" Type="http://schemas.openxmlformats.org/officeDocument/2006/relationships/slide" Target="slides/slide1.xml"/><Relationship Id="rId19" Type="http://schemas.openxmlformats.org/officeDocument/2006/relationships/slide" Target="slides/slide4.xml"/><Relationship Id="rId18" Type="http://schemas.openxmlformats.org/officeDocument/2006/relationships/slide" Target="slides/slide3.xml"/></Relationships>
</file>

<file path=ppt/media/image10.png>
</file>

<file path=ppt/media/image12.jpg>
</file>

<file path=ppt/media/image13.png>
</file>

<file path=ppt/media/image14.jpg>
</file>

<file path=ppt/media/image15.png>
</file>

<file path=ppt/media/image17.jpg>
</file>

<file path=ppt/media/image19.png>
</file>

<file path=ppt/media/image2.png>
</file>

<file path=ppt/media/image22.jpg>
</file>

<file path=ppt/media/image23.jpg>
</file>

<file path=ppt/media/image26.jpg>
</file>

<file path=ppt/media/image29.jpg>
</file>

<file path=ppt/media/image3.png>
</file>

<file path=ppt/media/image30.png>
</file>

<file path=ppt/media/image31.png>
</file>

<file path=ppt/media/image32.jpg>
</file>

<file path=ppt/media/image34.png>
</file>

<file path=ppt/media/image35.png>
</file>

<file path=ppt/media/image36.png>
</file>

<file path=ppt/media/image37.png>
</file>

<file path=ppt/media/image39.png>
</file>

<file path=ppt/media/image4.jpg>
</file>

<file path=ppt/media/image40.png>
</file>

<file path=ppt/media/image41.jpg>
</file>

<file path=ppt/media/image43.png>
</file>

<file path=ppt/media/image44.png>
</file>

<file path=ppt/media/image45.jpg>
</file>

<file path=ppt/media/image46.jpg>
</file>

<file path=ppt/media/image48.png>
</file>

<file path=ppt/media/image49.jp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g>
</file>

<file path=ppt/media/image59.png>
</file>

<file path=ppt/media/image6.png>
</file>

<file path=ppt/media/image60.png>
</file>

<file path=ppt/media/image61.jpg>
</file>

<file path=ppt/media/image62.png>
</file>

<file path=ppt/media/image63.png>
</file>

<file path=ppt/media/image64.png>
</file>

<file path=ppt/media/image65.png>
</file>

<file path=ppt/media/image66.jpg>
</file>

<file path=ppt/media/image67.jpg>
</file>

<file path=ppt/media/image68.png>
</file>

<file path=ppt/media/image69.png>
</file>

<file path=ppt/media/image7.jpg>
</file>

<file path=ppt/media/image70.png>
</file>

<file path=ppt/media/image71.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ature.com/articles/s41598-021-02461-2" TargetMode="External"/><Relationship Id="rId3" Type="http://schemas.openxmlformats.org/officeDocument/2006/relationships/hyperlink" Target="https://www.nature.com/articles/s41598-021-02096-3" TargetMode="Externa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27fedbc6bd9_6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7" name="Google Shape;1027;g27fedbc6bd9_6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2800b27f579_0_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8" name="Google Shape;1098;g2800b27f579_0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chemeClr val="dk1"/>
                </a:solidFill>
              </a:rPr>
              <a:t>The ability to </a:t>
            </a:r>
            <a:r>
              <a:rPr b="1" lang="en-GB" sz="1200">
                <a:solidFill>
                  <a:schemeClr val="dk1"/>
                </a:solidFill>
              </a:rPr>
              <a:t>reuse </a:t>
            </a:r>
            <a:r>
              <a:rPr lang="en-GB" sz="1200">
                <a:solidFill>
                  <a:schemeClr val="dk1"/>
                </a:solidFill>
              </a:rPr>
              <a:t>data is something that is a very common need in research. Frequently you are building upon prior research or you simply want to compare your own results with that of similar data. Whatever the reason, reuse of data can only be achieved if that data has been licensed properly. While you may have seen the copyright symbol frequently in use in a number of scenarios in everyday usage, and perhaps also things that are deemed “public domain”, there are times when you will encounter licenses that are in between. In the fields of research data, these are usually Creative Commons licences that lie on a spectrum of “openness”. For all research that is publicly funded and that is not sensitive in nature, it is strongly recommended that you license your data using one of the most open CC licences such as CC-BY or even CC-0. There may also be a mandate from your funder and/or host institution on how your data should be made available to others and it is increasingly common for these to be using more open licences - please check with your funder and institution for which you may need to use!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1a604ec50932ec0e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7" name="Google Shape;1107;g1a604ec50932ec0e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2800b27f579_2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4" name="Google Shape;1114;g2800b27f579_2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GB" sz="1000" u="none" strike="noStrike">
                <a:solidFill>
                  <a:srgbClr val="000000"/>
                </a:solidFill>
                <a:latin typeface="Arial"/>
                <a:ea typeface="Arial"/>
                <a:cs typeface="Arial"/>
                <a:sym typeface="Arial"/>
              </a:rPr>
              <a:t>To recap, these are some of the ways to ensure good RDM practices are being undertaken and why they will benefit you. And that really is a key point to remember that this is as much for your own benefit than anyone else’s! You will be preserving and safeguarding your research. You will also be embracing an ongoing movement that is growing rapidly around the world and which will have huge societal and financial impacts.</a:t>
            </a:r>
            <a:endParaRPr sz="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2f37f2df3d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2f37f2df3d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6" name="Shape 1126"/>
        <p:cNvGrpSpPr/>
        <p:nvPr/>
      </p:nvGrpSpPr>
      <p:grpSpPr>
        <a:xfrm>
          <a:off x="0" y="0"/>
          <a:ext cx="0" cy="0"/>
          <a:chOff x="0" y="0"/>
          <a:chExt cx="0" cy="0"/>
        </a:xfrm>
      </p:grpSpPr>
      <p:sp>
        <p:nvSpPr>
          <p:cNvPr id="1127" name="Google Shape;1127;g1a604ec50932ec0e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8" name="Google Shape;1128;g1a604ec50932ec0e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1a604ec50932ec0e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6" name="Google Shape;1136;g1a604ec50932ec0e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 name="Shape 1142"/>
        <p:cNvGrpSpPr/>
        <p:nvPr/>
      </p:nvGrpSpPr>
      <p:grpSpPr>
        <a:xfrm>
          <a:off x="0" y="0"/>
          <a:ext cx="0" cy="0"/>
          <a:chOff x="0" y="0"/>
          <a:chExt cx="0" cy="0"/>
        </a:xfrm>
      </p:grpSpPr>
      <p:sp>
        <p:nvSpPr>
          <p:cNvPr id="1143" name="Google Shape;1143;g2f37f2df3d7_0_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4" name="Google Shape;1144;g2f37f2df3d7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g2f37f2df3d7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2" name="Google Shape;1152;g2f37f2df3d7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g2f37f2df3d7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9" name="Google Shape;1159;g2f37f2df3d7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g2f37f2df3d7_0_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6" name="Google Shape;1166;g2f37f2df3d7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2f37f2df3d7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6" name="Google Shape;1036;g2f37f2df3d7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 name="Shape 1171"/>
        <p:cNvGrpSpPr/>
        <p:nvPr/>
      </p:nvGrpSpPr>
      <p:grpSpPr>
        <a:xfrm>
          <a:off x="0" y="0"/>
          <a:ext cx="0" cy="0"/>
          <a:chOff x="0" y="0"/>
          <a:chExt cx="0" cy="0"/>
        </a:xfrm>
      </p:grpSpPr>
      <p:sp>
        <p:nvSpPr>
          <p:cNvPr id="1172" name="Google Shape;1172;g2f37f2df3d7_0_1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3" name="Google Shape;1173;g2f37f2df3d7_0_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 name="Shape 1178"/>
        <p:cNvGrpSpPr/>
        <p:nvPr/>
      </p:nvGrpSpPr>
      <p:grpSpPr>
        <a:xfrm>
          <a:off x="0" y="0"/>
          <a:ext cx="0" cy="0"/>
          <a:chOff x="0" y="0"/>
          <a:chExt cx="0" cy="0"/>
        </a:xfrm>
      </p:grpSpPr>
      <p:sp>
        <p:nvSpPr>
          <p:cNvPr id="1179" name="Google Shape;1179;g2f37f2df3d7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0" name="Google Shape;1180;g2f37f2df3d7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2f37f2df3d7_0_1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7" name="Google Shape;1187;g2f37f2df3d7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2800b27f579_0_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7" name="Google Shape;1197;g2800b27f579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0" i="0" lang="en-GB" u="none" strike="noStrike">
                <a:solidFill>
                  <a:srgbClr val="000000"/>
                </a:solidFill>
                <a:latin typeface="Arial"/>
                <a:ea typeface="Arial"/>
                <a:cs typeface="Arial"/>
                <a:sym typeface="Arial"/>
              </a:rPr>
              <a:t>Hopefully, you will have noticed that there were some core messages that were being repeated in the previous slides - findability, accessibility, interoperability and reusability or FAIR. The FAIR principles have existed for the last few years and have gained momentum to such an extent that they are a cornerstone to much of the research being funded in Europe, N America and Australia as well as other territories. There is a strong possibility that you will encounter the FAIR principles in your country and/or institution and that you will be expected to comply with what they recommend. You can think of the FAIR principles as being a formalisation of what good RDM should be and rich metadata are key to making this happen. Importantly, data that are FAIR compliant are not necessarily good data and this should be kept in mind - quality assurance of data is a completely separate task! However, the FAIR principles are an important tool in upholding good research and are as important for humans as they are for machines - please familiarise yourself with them and see how they could benefit you!</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g2f37f2df3d7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6" name="Google Shape;1206;g2f37f2df3d7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27fedbc6bd9_4_15:notes"/>
          <p:cNvSpPr txBox="1"/>
          <p:nvPr>
            <p:ph idx="1" type="body"/>
          </p:nvPr>
        </p:nvSpPr>
        <p:spPr>
          <a:xfrm>
            <a:off x="685802" y="4343406"/>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1212" name="Google Shape;1212;g27fedbc6bd9_4_15:notes"/>
          <p:cNvSpPr/>
          <p:nvPr>
            <p:ph idx="2" type="sldImg"/>
          </p:nvPr>
        </p:nvSpPr>
        <p:spPr>
          <a:xfrm>
            <a:off x="381001" y="685801"/>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g27fedbc6bd9_4_101:notes"/>
          <p:cNvSpPr/>
          <p:nvPr>
            <p:ph idx="2" type="sldImg"/>
          </p:nvPr>
        </p:nvSpPr>
        <p:spPr>
          <a:xfrm>
            <a:off x="26988" y="744538"/>
            <a:ext cx="66150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0" name="Google Shape;1220;g27fedbc6bd9_4_101:notes"/>
          <p:cNvSpPr txBox="1"/>
          <p:nvPr>
            <p:ph idx="1" type="body"/>
          </p:nvPr>
        </p:nvSpPr>
        <p:spPr>
          <a:xfrm>
            <a:off x="666907" y="4715146"/>
            <a:ext cx="5335200" cy="446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 name="Shape 1224"/>
        <p:cNvGrpSpPr/>
        <p:nvPr/>
      </p:nvGrpSpPr>
      <p:grpSpPr>
        <a:xfrm>
          <a:off x="0" y="0"/>
          <a:ext cx="0" cy="0"/>
          <a:chOff x="0" y="0"/>
          <a:chExt cx="0" cy="0"/>
        </a:xfrm>
      </p:grpSpPr>
      <p:sp>
        <p:nvSpPr>
          <p:cNvPr id="1225" name="Google Shape;1225;g27fedbc6bd9_4_106:notes"/>
          <p:cNvSpPr txBox="1"/>
          <p:nvPr>
            <p:ph idx="1" type="body"/>
          </p:nvPr>
        </p:nvSpPr>
        <p:spPr>
          <a:xfrm>
            <a:off x="685802" y="4343406"/>
            <a:ext cx="5486410" cy="4114805"/>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1226" name="Google Shape;1226;g27fedbc6bd9_4_106:notes"/>
          <p:cNvSpPr/>
          <p:nvPr>
            <p:ph idx="2" type="sldImg"/>
          </p:nvPr>
        </p:nvSpPr>
        <p:spPr>
          <a:xfrm>
            <a:off x="381001" y="685801"/>
            <a:ext cx="6096012" cy="3429004"/>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2800b27f579_4_31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g2800b27f579_4_3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 name="Shape 1241"/>
        <p:cNvGrpSpPr/>
        <p:nvPr/>
      </p:nvGrpSpPr>
      <p:grpSpPr>
        <a:xfrm>
          <a:off x="0" y="0"/>
          <a:ext cx="0" cy="0"/>
          <a:chOff x="0" y="0"/>
          <a:chExt cx="0" cy="0"/>
        </a:xfrm>
      </p:grpSpPr>
      <p:sp>
        <p:nvSpPr>
          <p:cNvPr id="1242" name="Google Shape;1242;g27fedbc6bd9_4_193:notes"/>
          <p:cNvSpPr/>
          <p:nvPr>
            <p:ph idx="2" type="sldImg"/>
          </p:nvPr>
        </p:nvSpPr>
        <p:spPr>
          <a:xfrm>
            <a:off x="134456" y="686474"/>
            <a:ext cx="6592070" cy="3428129"/>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43" name="Google Shape;1243;g27fedbc6bd9_4_193:notes"/>
          <p:cNvSpPr txBox="1"/>
          <p:nvPr>
            <p:ph idx="1" type="body"/>
          </p:nvPr>
        </p:nvSpPr>
        <p:spPr>
          <a:xfrm>
            <a:off x="685494" y="4342944"/>
            <a:ext cx="5487145" cy="4114559"/>
          </a:xfrm>
          <a:prstGeom prst="rect">
            <a:avLst/>
          </a:prstGeom>
          <a:noFill/>
          <a:ln>
            <a:noFill/>
          </a:ln>
        </p:spPr>
        <p:txBody>
          <a:bodyPr anchorCtr="0" anchor="t" bIns="87525" lIns="87525" spcFirstLastPara="1" rIns="87525" wrap="square" tIns="87525">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244" name="Google Shape;1244;g27fedbc6bd9_4_193:notes"/>
          <p:cNvSpPr txBox="1"/>
          <p:nvPr>
            <p:ph idx="12" type="sldNum"/>
          </p:nvPr>
        </p:nvSpPr>
        <p:spPr>
          <a:xfrm>
            <a:off x="3884469" y="8685889"/>
            <a:ext cx="2971938" cy="456726"/>
          </a:xfrm>
          <a:prstGeom prst="rect">
            <a:avLst/>
          </a:prstGeom>
          <a:noFill/>
          <a:ln>
            <a:noFill/>
          </a:ln>
        </p:spPr>
        <p:txBody>
          <a:bodyPr anchorCtr="0" anchor="b" bIns="45475" lIns="90975" spcFirstLastPara="1" rIns="90975" wrap="square" tIns="45475">
            <a:noAutofit/>
          </a:bodyPr>
          <a:lstStyle/>
          <a:p>
            <a:pPr indent="0" lvl="0" marL="0" marR="0" rtl="0" algn="r">
              <a:spcBef>
                <a:spcPts val="0"/>
              </a:spcBef>
              <a:spcAft>
                <a:spcPts val="0"/>
              </a:spcAft>
              <a:buClr>
                <a:srgbClr val="000000"/>
              </a:buClr>
              <a:buFont typeface="Arial"/>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2800b27f579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3" name="Google Shape;1043;g2800b27f579_0_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4" name="Google Shape;1044;g2800b27f579_0_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0" name="Shape 1250"/>
        <p:cNvGrpSpPr/>
        <p:nvPr/>
      </p:nvGrpSpPr>
      <p:grpSpPr>
        <a:xfrm>
          <a:off x="0" y="0"/>
          <a:ext cx="0" cy="0"/>
          <a:chOff x="0" y="0"/>
          <a:chExt cx="0" cy="0"/>
        </a:xfrm>
      </p:grpSpPr>
      <p:sp>
        <p:nvSpPr>
          <p:cNvPr id="1251" name="Google Shape;1251;g27fedbc6bd9_4_231:notes"/>
          <p:cNvSpPr/>
          <p:nvPr>
            <p:ph idx="2" type="sldImg"/>
          </p:nvPr>
        </p:nvSpPr>
        <p:spPr>
          <a:xfrm>
            <a:off x="25848" y="685838"/>
            <a:ext cx="6806317" cy="34291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2" name="Google Shape;1252;g27fedbc6bd9_4_231:notes"/>
          <p:cNvSpPr txBox="1"/>
          <p:nvPr>
            <p:ph idx="1" type="body"/>
          </p:nvPr>
        </p:nvSpPr>
        <p:spPr>
          <a:xfrm>
            <a:off x="685802" y="4343406"/>
            <a:ext cx="5486410" cy="4114805"/>
          </a:xfrm>
          <a:prstGeom prst="rect">
            <a:avLst/>
          </a:prstGeom>
          <a:noFill/>
          <a:ln>
            <a:noFill/>
          </a:ln>
        </p:spPr>
        <p:txBody>
          <a:bodyPr anchorCtr="0" anchor="t" bIns="45700" lIns="91425" spcFirstLastPara="1" rIns="91425" wrap="square" tIns="45700">
            <a:noAutofit/>
          </a:bodyPr>
          <a:lstStyle/>
          <a:p>
            <a:pPr indent="-387350" lvl="0" marL="342900" marR="0" rtl="0" algn="l">
              <a:lnSpc>
                <a:spcPct val="100000"/>
              </a:lnSpc>
              <a:spcBef>
                <a:spcPts val="240"/>
              </a:spcBef>
              <a:spcAft>
                <a:spcPts val="0"/>
              </a:spcAft>
              <a:buClr>
                <a:schemeClr val="dk1"/>
              </a:buClr>
              <a:buSzPts val="1900"/>
              <a:buFont typeface="Arial"/>
              <a:buChar char="•"/>
            </a:pPr>
            <a:r>
              <a:rPr b="0" i="0" lang="en-GB" sz="1900" u="none" cap="none" strike="noStrike">
                <a:solidFill>
                  <a:schemeClr val="dk1"/>
                </a:solidFill>
                <a:latin typeface="Calibri"/>
                <a:ea typeface="Calibri"/>
                <a:cs typeface="Calibri"/>
                <a:sym typeface="Calibri"/>
              </a:rPr>
              <a:t>93% of the Earth system’s excess heat is in the ocean.</a:t>
            </a:r>
            <a:endParaRPr sz="2100"/>
          </a:p>
          <a:p>
            <a:pPr indent="-387350" lvl="0" marL="342900" marR="0" rtl="0" algn="l">
              <a:lnSpc>
                <a:spcPct val="100000"/>
              </a:lnSpc>
              <a:spcBef>
                <a:spcPts val="240"/>
              </a:spcBef>
              <a:spcAft>
                <a:spcPts val="0"/>
              </a:spcAft>
              <a:buClr>
                <a:srgbClr val="FF0000"/>
              </a:buClr>
              <a:buSzPts val="1900"/>
              <a:buFont typeface="Arial"/>
              <a:buChar char="•"/>
            </a:pPr>
            <a:r>
              <a:rPr b="0" i="0" lang="en-GB" sz="1900" u="none" cap="none" strike="noStrike">
                <a:solidFill>
                  <a:srgbClr val="FF0000"/>
                </a:solidFill>
                <a:latin typeface="Calibri"/>
                <a:ea typeface="Calibri"/>
                <a:cs typeface="Calibri"/>
                <a:sym typeface="Calibri"/>
              </a:rPr>
              <a:t>16% of the total energy change is in deep ocean &gt; 2000 m, more than double the energy change in the atmosphere, land, ice combined.</a:t>
            </a:r>
            <a:endParaRPr b="0" i="0" sz="1900" u="none" cap="none" strike="noStrike">
              <a:solidFill>
                <a:srgbClr val="FF0000"/>
              </a:solidFill>
              <a:latin typeface="Calibri"/>
              <a:ea typeface="Calibri"/>
              <a:cs typeface="Calibri"/>
              <a:sym typeface="Calibri"/>
            </a:endParaRPr>
          </a:p>
          <a:p>
            <a:pPr indent="-387350" lvl="0" marL="342900" marR="0" rtl="0" algn="l">
              <a:lnSpc>
                <a:spcPct val="100000"/>
              </a:lnSpc>
              <a:spcBef>
                <a:spcPts val="240"/>
              </a:spcBef>
              <a:spcAft>
                <a:spcPts val="0"/>
              </a:spcAft>
              <a:buClr>
                <a:srgbClr val="0000FF"/>
              </a:buClr>
              <a:buSzPts val="1900"/>
              <a:buFont typeface="Arial"/>
              <a:buChar char="•"/>
            </a:pPr>
            <a:r>
              <a:rPr b="0" i="0" lang="en-GB" sz="1900" u="none" cap="none" strike="noStrike">
                <a:solidFill>
                  <a:srgbClr val="0000FF"/>
                </a:solidFill>
                <a:latin typeface="Calibri"/>
                <a:ea typeface="Calibri"/>
                <a:cs typeface="Calibri"/>
                <a:sym typeface="Calibri"/>
              </a:rPr>
              <a:t>When we consider the entire Earth system, the “hiatus” may become a non-issue.  The whole system is warming overall.</a:t>
            </a:r>
            <a:endParaRPr b="0" i="0" sz="1900" u="none" cap="none" strike="noStrike">
              <a:solidFill>
                <a:srgbClr val="0000FF"/>
              </a:solidFill>
              <a:latin typeface="Calibri"/>
              <a:ea typeface="Calibri"/>
              <a:cs typeface="Calibri"/>
              <a:sym typeface="Calibri"/>
            </a:endParaRPr>
          </a:p>
        </p:txBody>
      </p:sp>
      <p:sp>
        <p:nvSpPr>
          <p:cNvPr id="1253" name="Google Shape;1253;g27fedbc6bd9_4_231:notes"/>
          <p:cNvSpPr txBox="1"/>
          <p:nvPr>
            <p:ph idx="12" type="sldNum"/>
          </p:nvPr>
        </p:nvSpPr>
        <p:spPr>
          <a:xfrm>
            <a:off x="3884621" y="8685224"/>
            <a:ext cx="2971806" cy="457201"/>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0" name="Shape 1260"/>
        <p:cNvGrpSpPr/>
        <p:nvPr/>
      </p:nvGrpSpPr>
      <p:grpSpPr>
        <a:xfrm>
          <a:off x="0" y="0"/>
          <a:ext cx="0" cy="0"/>
          <a:chOff x="0" y="0"/>
          <a:chExt cx="0" cy="0"/>
        </a:xfrm>
      </p:grpSpPr>
      <p:sp>
        <p:nvSpPr>
          <p:cNvPr id="1261" name="Google Shape;1261;g27fedbc6bd9_4_2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2" name="Google Shape;1262;g27fedbc6bd9_4_2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5" name="Shape 1275"/>
        <p:cNvGrpSpPr/>
        <p:nvPr/>
      </p:nvGrpSpPr>
      <p:grpSpPr>
        <a:xfrm>
          <a:off x="0" y="0"/>
          <a:ext cx="0" cy="0"/>
          <a:chOff x="0" y="0"/>
          <a:chExt cx="0" cy="0"/>
        </a:xfrm>
      </p:grpSpPr>
      <p:sp>
        <p:nvSpPr>
          <p:cNvPr id="1276" name="Google Shape;1276;g27fedbc6bd9_4_2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7" name="Google Shape;1277;g27fedbc6bd9_4_2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84150" lvl="1" marL="171450" rtl="0" algn="l">
              <a:spcBef>
                <a:spcPts val="0"/>
              </a:spcBef>
              <a:spcAft>
                <a:spcPts val="0"/>
              </a:spcAft>
              <a:buClr>
                <a:schemeClr val="dk1"/>
              </a:buClr>
              <a:buSzPts val="1400"/>
              <a:buChar char="○"/>
            </a:pPr>
            <a:r>
              <a:rPr lang="en-GB" sz="1400">
                <a:solidFill>
                  <a:schemeClr val="dk1"/>
                </a:solidFill>
                <a:latin typeface="Calibri"/>
                <a:ea typeface="Calibri"/>
                <a:cs typeface="Calibri"/>
                <a:sym typeface="Calibri"/>
              </a:rPr>
              <a:t>Note for 1</a:t>
            </a:r>
            <a:r>
              <a:rPr baseline="30000" lang="en-GB" sz="1400">
                <a:solidFill>
                  <a:schemeClr val="dk1"/>
                </a:solidFill>
                <a:latin typeface="Calibri"/>
                <a:ea typeface="Calibri"/>
                <a:cs typeface="Calibri"/>
                <a:sym typeface="Calibri"/>
              </a:rPr>
              <a:t>st</a:t>
            </a:r>
            <a:r>
              <a:rPr lang="en-GB" sz="1400">
                <a:solidFill>
                  <a:schemeClr val="dk1"/>
                </a:solidFill>
                <a:latin typeface="Calibri"/>
                <a:ea typeface="Calibri"/>
                <a:cs typeface="Calibri"/>
                <a:sym typeface="Calibri"/>
              </a:rPr>
              <a:t> bullet: the atmospheric concentration of CO</a:t>
            </a:r>
            <a:r>
              <a:rPr baseline="-25000" lang="en-GB" sz="1400">
                <a:solidFill>
                  <a:schemeClr val="dk1"/>
                </a:solidFill>
                <a:latin typeface="Calibri"/>
                <a:ea typeface="Calibri"/>
                <a:cs typeface="Calibri"/>
                <a:sym typeface="Calibri"/>
              </a:rPr>
              <a:t>2</a:t>
            </a:r>
            <a:r>
              <a:rPr lang="en-GB" sz="1400">
                <a:solidFill>
                  <a:schemeClr val="dk1"/>
                </a:solidFill>
                <a:latin typeface="Calibri"/>
                <a:ea typeface="Calibri"/>
                <a:cs typeface="Calibri"/>
                <a:sym typeface="Calibri"/>
              </a:rPr>
              <a:t> in the atmosphere has increased about 35% since the start of the industrial age (1750s). The current concentration in the atmosphere (~392 ppm) has not been seen for at least 800,000 years (based on ice core data).</a:t>
            </a:r>
            <a:endParaRPr sz="1400">
              <a:solidFill>
                <a:schemeClr val="dk1"/>
              </a:solidFill>
              <a:latin typeface="Calibri"/>
              <a:ea typeface="Calibri"/>
              <a:cs typeface="Calibri"/>
              <a:sym typeface="Calibri"/>
            </a:endParaRPr>
          </a:p>
          <a:p>
            <a:pPr indent="-184150" lvl="1" marL="171450" rtl="0" algn="l">
              <a:spcBef>
                <a:spcPts val="0"/>
              </a:spcBef>
              <a:spcAft>
                <a:spcPts val="0"/>
              </a:spcAft>
              <a:buClr>
                <a:schemeClr val="dk1"/>
              </a:buClr>
              <a:buSzPts val="1400"/>
              <a:buChar char="○"/>
            </a:pPr>
            <a:r>
              <a:rPr lang="en-GB" sz="1400">
                <a:solidFill>
                  <a:schemeClr val="dk1"/>
                </a:solidFill>
                <a:latin typeface="Calibri"/>
                <a:ea typeface="Calibri"/>
                <a:cs typeface="Calibri"/>
                <a:sym typeface="Calibri"/>
              </a:rPr>
              <a:t>Note for 2</a:t>
            </a:r>
            <a:r>
              <a:rPr baseline="30000" lang="en-GB" sz="1400">
                <a:solidFill>
                  <a:schemeClr val="dk1"/>
                </a:solidFill>
                <a:latin typeface="Calibri"/>
                <a:ea typeface="Calibri"/>
                <a:cs typeface="Calibri"/>
                <a:sym typeface="Calibri"/>
              </a:rPr>
              <a:t>nd</a:t>
            </a:r>
            <a:r>
              <a:rPr lang="en-GB" sz="1400">
                <a:solidFill>
                  <a:schemeClr val="dk1"/>
                </a:solidFill>
                <a:latin typeface="Calibri"/>
                <a:ea typeface="Calibri"/>
                <a:cs typeface="Calibri"/>
                <a:sym typeface="Calibri"/>
              </a:rPr>
              <a:t> bullet point: a 30% increase in acidity corresponds to a decrease of 0.1 pH units. The pH scale is logarithmic (like the Richter scale), so a small change in pH corresponds to a large change in acidity. For example, pH 7 is </a:t>
            </a:r>
            <a:r>
              <a:rPr i="1" lang="en-GB" sz="1400">
                <a:solidFill>
                  <a:schemeClr val="dk1"/>
                </a:solidFill>
                <a:latin typeface="Calibri"/>
                <a:ea typeface="Calibri"/>
                <a:cs typeface="Calibri"/>
                <a:sym typeface="Calibri"/>
              </a:rPr>
              <a:t>10 times</a:t>
            </a:r>
            <a:r>
              <a:rPr lang="en-GB" sz="1400">
                <a:solidFill>
                  <a:schemeClr val="dk1"/>
                </a:solidFill>
                <a:latin typeface="Calibri"/>
                <a:ea typeface="Calibri"/>
                <a:cs typeface="Calibri"/>
                <a:sym typeface="Calibri"/>
              </a:rPr>
              <a:t> as acidic as pH 8.</a:t>
            </a:r>
            <a:endParaRPr sz="1400">
              <a:solidFill>
                <a:schemeClr val="dk1"/>
              </a:solidFill>
              <a:latin typeface="Calibri"/>
              <a:ea typeface="Calibri"/>
              <a:cs typeface="Calibri"/>
              <a:sym typeface="Calibri"/>
            </a:endParaRPr>
          </a:p>
          <a:p>
            <a:pPr indent="-184150" lvl="1" marL="171450" rtl="0" algn="l">
              <a:spcBef>
                <a:spcPts val="0"/>
              </a:spcBef>
              <a:spcAft>
                <a:spcPts val="0"/>
              </a:spcAft>
              <a:buClr>
                <a:schemeClr val="dk1"/>
              </a:buClr>
              <a:buSzPts val="1400"/>
              <a:buChar char="○"/>
            </a:pPr>
            <a:r>
              <a:rPr lang="en-GB" sz="1400">
                <a:solidFill>
                  <a:schemeClr val="dk1"/>
                </a:solidFill>
                <a:latin typeface="Calibri"/>
                <a:ea typeface="Calibri"/>
                <a:cs typeface="Calibri"/>
                <a:sym typeface="Calibri"/>
              </a:rPr>
              <a:t>Note for 3rd bullet point: This projection is based on the current rate of global carbon dioxide emissions.   </a:t>
            </a:r>
            <a:endParaRPr sz="1400">
              <a:solidFill>
                <a:schemeClr val="dk1"/>
              </a:solidFill>
              <a:latin typeface="Calibri"/>
              <a:ea typeface="Calibri"/>
              <a:cs typeface="Calibri"/>
              <a:sym typeface="Calibri"/>
            </a:endParaRPr>
          </a:p>
          <a:p>
            <a:pPr indent="-184150" lvl="1" marL="171450" rtl="0" algn="l">
              <a:spcBef>
                <a:spcPts val="0"/>
              </a:spcBef>
              <a:spcAft>
                <a:spcPts val="0"/>
              </a:spcAft>
              <a:buClr>
                <a:schemeClr val="dk1"/>
              </a:buClr>
              <a:buSzPts val="1400"/>
              <a:buChar char="○"/>
            </a:pPr>
            <a:r>
              <a:rPr lang="en-GB" sz="1400">
                <a:solidFill>
                  <a:schemeClr val="dk1"/>
                </a:solidFill>
                <a:latin typeface="Calibri"/>
                <a:ea typeface="Calibri"/>
                <a:cs typeface="Calibri"/>
                <a:sym typeface="Calibri"/>
              </a:rPr>
              <a:t>Note for 4</a:t>
            </a:r>
            <a:r>
              <a:rPr baseline="30000" lang="en-GB" sz="1400">
                <a:solidFill>
                  <a:schemeClr val="dk1"/>
                </a:solidFill>
                <a:latin typeface="Calibri"/>
                <a:ea typeface="Calibri"/>
                <a:cs typeface="Calibri"/>
                <a:sym typeface="Calibri"/>
              </a:rPr>
              <a:t>th</a:t>
            </a:r>
            <a:r>
              <a:rPr lang="en-GB" sz="1400">
                <a:solidFill>
                  <a:schemeClr val="dk1"/>
                </a:solidFill>
                <a:latin typeface="Calibri"/>
                <a:ea typeface="Calibri"/>
                <a:cs typeface="Calibri"/>
                <a:sym typeface="Calibri"/>
              </a:rPr>
              <a:t> bullet point: This rapid rate of change gives marine organisms, ecosystems and humans less time to adapt, evolve or otherwise adjust to changing ocean chemistry. Scientists are concerned that many marine species will not be able to keep pace, and will go extinct.</a:t>
            </a:r>
            <a:endParaRPr sz="14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 name="Shape 1282"/>
        <p:cNvGrpSpPr/>
        <p:nvPr/>
      </p:nvGrpSpPr>
      <p:grpSpPr>
        <a:xfrm>
          <a:off x="0" y="0"/>
          <a:ext cx="0" cy="0"/>
          <a:chOff x="0" y="0"/>
          <a:chExt cx="0" cy="0"/>
        </a:xfrm>
      </p:grpSpPr>
      <p:sp>
        <p:nvSpPr>
          <p:cNvPr id="1283" name="Google Shape;1283;g2800b27f579_4_6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4" name="Google Shape;1284;g2800b27f579_4_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g2800b27f579_4_607:notes"/>
          <p:cNvSpPr txBox="1"/>
          <p:nvPr>
            <p:ph idx="12" type="sldNum"/>
          </p:nvPr>
        </p:nvSpPr>
        <p:spPr>
          <a:xfrm>
            <a:off x="3884613" y="8685213"/>
            <a:ext cx="2971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 name="Shape 1291"/>
        <p:cNvGrpSpPr/>
        <p:nvPr/>
      </p:nvGrpSpPr>
      <p:grpSpPr>
        <a:xfrm>
          <a:off x="0" y="0"/>
          <a:ext cx="0" cy="0"/>
          <a:chOff x="0" y="0"/>
          <a:chExt cx="0" cy="0"/>
        </a:xfrm>
      </p:grpSpPr>
      <p:sp>
        <p:nvSpPr>
          <p:cNvPr id="1292" name="Google Shape;1292;g27fedbc6bd9_2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3" name="Google Shape;1293;g27fedbc6bd9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84150" lvl="1" marL="171450" rtl="0" algn="l">
              <a:spcBef>
                <a:spcPts val="0"/>
              </a:spcBef>
              <a:spcAft>
                <a:spcPts val="0"/>
              </a:spcAft>
              <a:buClr>
                <a:schemeClr val="dk1"/>
              </a:buClr>
              <a:buSzPts val="1400"/>
              <a:buChar char="○"/>
            </a:pPr>
            <a:r>
              <a:t/>
            </a:r>
            <a:endParaRPr sz="14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g27fedbc6bd9_4_305:notes"/>
          <p:cNvSpPr/>
          <p:nvPr>
            <p:ph idx="2" type="sldImg"/>
          </p:nvPr>
        </p:nvSpPr>
        <p:spPr>
          <a:xfrm>
            <a:off x="26988" y="744538"/>
            <a:ext cx="66150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1" name="Google Shape;1301;g27fedbc6bd9_4_305:notes"/>
          <p:cNvSpPr txBox="1"/>
          <p:nvPr>
            <p:ph idx="1" type="body"/>
          </p:nvPr>
        </p:nvSpPr>
        <p:spPr>
          <a:xfrm>
            <a:off x="666907" y="4715146"/>
            <a:ext cx="5335200" cy="446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4" name="Shape 1304"/>
        <p:cNvGrpSpPr/>
        <p:nvPr/>
      </p:nvGrpSpPr>
      <p:grpSpPr>
        <a:xfrm>
          <a:off x="0" y="0"/>
          <a:ext cx="0" cy="0"/>
          <a:chOff x="0" y="0"/>
          <a:chExt cx="0" cy="0"/>
        </a:xfrm>
      </p:grpSpPr>
      <p:sp>
        <p:nvSpPr>
          <p:cNvPr id="1305" name="Google Shape;1305;g27fedbc6bd9_4_3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6" name="Google Shape;1306;g27fedbc6bd9_4_35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GB"/>
              <a:t>https://goo.gl/s9YLFH</a:t>
            </a:r>
            <a:endParaRPr b="0" i="0" sz="1200" u="none" cap="none" strike="noStrike">
              <a:solidFill>
                <a:schemeClr val="dk1"/>
              </a:solidFill>
              <a:latin typeface="Arial"/>
              <a:ea typeface="Arial"/>
              <a:cs typeface="Arial"/>
              <a:sym typeface="Arial"/>
            </a:endParaRPr>
          </a:p>
        </p:txBody>
      </p:sp>
      <p:sp>
        <p:nvSpPr>
          <p:cNvPr id="1307" name="Google Shape;1307;g27fedbc6bd9_4_35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3" name="Shape 1323"/>
        <p:cNvGrpSpPr/>
        <p:nvPr/>
      </p:nvGrpSpPr>
      <p:grpSpPr>
        <a:xfrm>
          <a:off x="0" y="0"/>
          <a:ext cx="0" cy="0"/>
          <a:chOff x="0" y="0"/>
          <a:chExt cx="0" cy="0"/>
        </a:xfrm>
      </p:grpSpPr>
      <p:sp>
        <p:nvSpPr>
          <p:cNvPr id="1324" name="Google Shape;1324;g27fedbc6bd9_4_3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5" name="Google Shape;1325;g27fedbc6bd9_4_37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326" name="Google Shape;1326;g27fedbc6bd9_4_37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0" name="Shape 1330"/>
        <p:cNvGrpSpPr/>
        <p:nvPr/>
      </p:nvGrpSpPr>
      <p:grpSpPr>
        <a:xfrm>
          <a:off x="0" y="0"/>
          <a:ext cx="0" cy="0"/>
          <a:chOff x="0" y="0"/>
          <a:chExt cx="0" cy="0"/>
        </a:xfrm>
      </p:grpSpPr>
      <p:sp>
        <p:nvSpPr>
          <p:cNvPr id="1331" name="Google Shape;1331;g27fedbc6bd9_4_3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32" name="Google Shape;1332;g27fedbc6bd9_4_38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333" name="Google Shape;1333;g27fedbc6bd9_4_38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0" name="Shape 1340"/>
        <p:cNvGrpSpPr/>
        <p:nvPr/>
      </p:nvGrpSpPr>
      <p:grpSpPr>
        <a:xfrm>
          <a:off x="0" y="0"/>
          <a:ext cx="0" cy="0"/>
          <a:chOff x="0" y="0"/>
          <a:chExt cx="0" cy="0"/>
        </a:xfrm>
      </p:grpSpPr>
      <p:sp>
        <p:nvSpPr>
          <p:cNvPr id="1341" name="Google Shape;1341;g27fedbc6bd9_4_3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2" name="Google Shape;1342;g27fedbc6bd9_4_38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343" name="Google Shape;1343;g27fedbc6bd9_4_38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2800b27f579_0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2" name="Google Shape;1052;g2800b27f579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500">
                <a:solidFill>
                  <a:schemeClr val="dk1"/>
                </a:solidFill>
                <a:highlight>
                  <a:schemeClr val="lt1"/>
                </a:highlight>
              </a:rPr>
              <a:t>Researchers uploaded the initial genome sequence of SARS-CoV-2 into an open-access database in January 2020, creating a data-sharing precedent and metadata that would later enable insights about new Covid-19 variants. The NIH developed a dedicated platform for sharing research tools for Covid-19 and encouraged investigators to expedite reporting to ClinicalTrials.gov ahead of requirements. Open-science publishing agreements that support evidence dissemination have complemented these practices and policies. One day after the World Health Organization declared Covid-19 a public health emergency, more than 50 academic publishers issued a joint statement committing to open-access policies for Covid-19 research. Support for preprint servers has promoted awareness of research successes and failures, and journals have helped accelerate the distribution of actionable information, including by means of dedicated Covid-19 web pages, endorsement of preprints, and an emphasis on sharing data with public health authorities.</a:t>
            </a:r>
            <a:endParaRPr sz="15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t/>
            </a:r>
            <a:endParaRPr sz="15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rPr lang="en-GB" sz="1200">
                <a:solidFill>
                  <a:schemeClr val="dk1"/>
                </a:solidFill>
              </a:rPr>
              <a:t>Example of using open science Here is an example of open science that was able to correct errors in a healthcare study quickly, saving lives! In 2021, a study(opens in a new tab) was published that found that Covid stay-at-home policies did not stop transmission of the virus. The study was highlighted by prominent lockdown skeptics and news sites – swiftly gaining the attention of many people right at a critical time in the pandemic. Here was a scientific research article that said lockdowns don’t work! The authors of the study published source code and data with their paper. This allowed others to quickly look at how they arrived at their conclusion. Almost immediately, questions were raised about the paper and within nine months, two papers (</a:t>
            </a:r>
            <a:r>
              <a:rPr lang="en-GB" sz="1200" u="sng">
                <a:solidFill>
                  <a:schemeClr val="hlink"/>
                </a:solidFill>
                <a:hlinkClick r:id="rId2"/>
              </a:rPr>
              <a:t>https://www.nature.com/articles/s41598-021-02461-2</a:t>
            </a:r>
            <a:r>
              <a:rPr lang="en-GB" sz="1200">
                <a:solidFill>
                  <a:schemeClr val="dk1"/>
                </a:solidFill>
              </a:rPr>
              <a:t>) and here(</a:t>
            </a:r>
            <a:r>
              <a:rPr lang="en-GB" sz="1200" u="sng">
                <a:solidFill>
                  <a:schemeClr val="hlink"/>
                </a:solidFill>
                <a:hlinkClick r:id="rId3"/>
              </a:rPr>
              <a:t>https://www.nature.com/articles/s41598-021-02096-3</a:t>
            </a:r>
            <a:r>
              <a:rPr lang="en-GB" sz="1200">
                <a:solidFill>
                  <a:schemeClr val="dk1"/>
                </a:solidFill>
              </a:rPr>
              <a:t>) pointed out major analysis method errors. The original paper was retracted. We all make mistakes. In this case, the paper had major policy implications and because the original authors had practiced open science, the error was rapidly corrected.</a:t>
            </a:r>
            <a:endParaRPr sz="1500">
              <a:solidFill>
                <a:schemeClr val="dk1"/>
              </a:solidFill>
              <a:highlight>
                <a:schemeClr val="lt1"/>
              </a:highlight>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 name="Shape 1348"/>
        <p:cNvGrpSpPr/>
        <p:nvPr/>
      </p:nvGrpSpPr>
      <p:grpSpPr>
        <a:xfrm>
          <a:off x="0" y="0"/>
          <a:ext cx="0" cy="0"/>
          <a:chOff x="0" y="0"/>
          <a:chExt cx="0" cy="0"/>
        </a:xfrm>
      </p:grpSpPr>
      <p:sp>
        <p:nvSpPr>
          <p:cNvPr id="1349" name="Google Shape;1349;g27fedbc6bd9_4_3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50" name="Google Shape;1350;g27fedbc6bd9_4_39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351" name="Google Shape;1351;g27fedbc6bd9_4_39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5" name="Shape 1355"/>
        <p:cNvGrpSpPr/>
        <p:nvPr/>
      </p:nvGrpSpPr>
      <p:grpSpPr>
        <a:xfrm>
          <a:off x="0" y="0"/>
          <a:ext cx="0" cy="0"/>
          <a:chOff x="0" y="0"/>
          <a:chExt cx="0" cy="0"/>
        </a:xfrm>
      </p:grpSpPr>
      <p:sp>
        <p:nvSpPr>
          <p:cNvPr id="1356" name="Google Shape;1356;g2f37f2df3d7_0_58:notes"/>
          <p:cNvSpPr/>
          <p:nvPr>
            <p:ph idx="2" type="sldImg"/>
          </p:nvPr>
        </p:nvSpPr>
        <p:spPr>
          <a:xfrm>
            <a:off x="26988" y="744538"/>
            <a:ext cx="66150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7" name="Google Shape;1357;g2f37f2df3d7_0_58:notes"/>
          <p:cNvSpPr txBox="1"/>
          <p:nvPr>
            <p:ph idx="1" type="body"/>
          </p:nvPr>
        </p:nvSpPr>
        <p:spPr>
          <a:xfrm>
            <a:off x="666907" y="4715146"/>
            <a:ext cx="5335200" cy="446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g2f37f2df3d7_0_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3" name="Google Shape;1363;g2f37f2df3d7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8" name="Shape 1368"/>
        <p:cNvGrpSpPr/>
        <p:nvPr/>
      </p:nvGrpSpPr>
      <p:grpSpPr>
        <a:xfrm>
          <a:off x="0" y="0"/>
          <a:ext cx="0" cy="0"/>
          <a:chOff x="0" y="0"/>
          <a:chExt cx="0" cy="0"/>
        </a:xfrm>
      </p:grpSpPr>
      <p:sp>
        <p:nvSpPr>
          <p:cNvPr id="1369" name="Google Shape;1369;g2f37f2df3d7_0_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0" name="Google Shape;1370;g2f37f2df3d7_0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 name="Shape 1375"/>
        <p:cNvGrpSpPr/>
        <p:nvPr/>
      </p:nvGrpSpPr>
      <p:grpSpPr>
        <a:xfrm>
          <a:off x="0" y="0"/>
          <a:ext cx="0" cy="0"/>
          <a:chOff x="0" y="0"/>
          <a:chExt cx="0" cy="0"/>
        </a:xfrm>
      </p:grpSpPr>
      <p:sp>
        <p:nvSpPr>
          <p:cNvPr id="1376" name="Google Shape;1376;g2f37f2df3d7_0_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7" name="Google Shape;1377;g2f37f2df3d7_0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22058024f85_3_0:notes"/>
          <p:cNvSpPr/>
          <p:nvPr>
            <p:ph idx="2" type="sldImg"/>
          </p:nvPr>
        </p:nvSpPr>
        <p:spPr>
          <a:xfrm>
            <a:off x="26988" y="744538"/>
            <a:ext cx="66150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4" name="Google Shape;1384;g22058024f85_3_0:notes"/>
          <p:cNvSpPr txBox="1"/>
          <p:nvPr>
            <p:ph idx="1" type="body"/>
          </p:nvPr>
        </p:nvSpPr>
        <p:spPr>
          <a:xfrm>
            <a:off x="666907" y="4715146"/>
            <a:ext cx="5335200" cy="446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 name="Shape 1388"/>
        <p:cNvGrpSpPr/>
        <p:nvPr/>
      </p:nvGrpSpPr>
      <p:grpSpPr>
        <a:xfrm>
          <a:off x="0" y="0"/>
          <a:ext cx="0" cy="0"/>
          <a:chOff x="0" y="0"/>
          <a:chExt cx="0" cy="0"/>
        </a:xfrm>
      </p:grpSpPr>
      <p:sp>
        <p:nvSpPr>
          <p:cNvPr id="1389" name="Google Shape;1389;g2f37f2df3d7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0" name="Google Shape;1390;g2f37f2df3d7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2" name="Shape 1392"/>
        <p:cNvGrpSpPr/>
        <p:nvPr/>
      </p:nvGrpSpPr>
      <p:grpSpPr>
        <a:xfrm>
          <a:off x="0" y="0"/>
          <a:ext cx="0" cy="0"/>
          <a:chOff x="0" y="0"/>
          <a:chExt cx="0" cy="0"/>
        </a:xfrm>
      </p:grpSpPr>
      <p:sp>
        <p:nvSpPr>
          <p:cNvPr id="1393" name="Google Shape;1393;g2800b27f579_4_32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g2800b27f579_4_3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2800b27f579_2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9" name="Google Shape;1059;g2800b27f579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2800b27f579_0_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6" name="Google Shape;1066;g2800b27f579_0_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2800b27f579_0_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3" name="Google Shape;1073;g2800b27f579_0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 name="Shape 1078"/>
        <p:cNvGrpSpPr/>
        <p:nvPr/>
      </p:nvGrpSpPr>
      <p:grpSpPr>
        <a:xfrm>
          <a:off x="0" y="0"/>
          <a:ext cx="0" cy="0"/>
          <a:chOff x="0" y="0"/>
          <a:chExt cx="0" cy="0"/>
        </a:xfrm>
      </p:grpSpPr>
      <p:sp>
        <p:nvSpPr>
          <p:cNvPr id="1079" name="Google Shape;1079;g2800b27f579_0_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0" name="Google Shape;1080;g2800b27f579_0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2800b27f579_0_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1" name="Google Shape;1091;g2800b27f579_0_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7.jp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7.jpg"/></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7.jpg"/></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2.jpg"/></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2.jpg"/></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2.jp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4.jpg"/></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4.jp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4.jp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3.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3.jpg"/></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3.jpg"/></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2.jp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2.jpg"/></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2.jpg"/></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6.jp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6.jpg"/></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6.jpg"/></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9.jpg"/></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9.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9.jp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45.jp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45.jp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45.jp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2.jp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2.jp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2.jp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41.jp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41.jp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4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jp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jp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31.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31.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3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31.pn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5.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9.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9.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9.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8.jp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8.jp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8.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Irvine_Divider Slide with image">
    <p:spTree>
      <p:nvGrpSpPr>
        <p:cNvPr id="532" name="Shape 532"/>
        <p:cNvGrpSpPr/>
        <p:nvPr/>
      </p:nvGrpSpPr>
      <p:grpSpPr>
        <a:xfrm>
          <a:off x="0" y="0"/>
          <a:ext cx="0" cy="0"/>
          <a:chOff x="0" y="0"/>
          <a:chExt cx="0" cy="0"/>
        </a:xfrm>
      </p:grpSpPr>
      <p:pic>
        <p:nvPicPr>
          <p:cNvPr descr="Aerial view of a UC Irvine building with many windows. A cluster of people are walking in different directions on the ground. " id="533" name="Google Shape;533;p109"/>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534" name="Google Shape;534;p109"/>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35" name="Google Shape;535;p109"/>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Irvine__Divider Slide w/ image and solid text box">
    <p:spTree>
      <p:nvGrpSpPr>
        <p:cNvPr id="536" name="Shape 536"/>
        <p:cNvGrpSpPr/>
        <p:nvPr/>
      </p:nvGrpSpPr>
      <p:grpSpPr>
        <a:xfrm>
          <a:off x="0" y="0"/>
          <a:ext cx="0" cy="0"/>
          <a:chOff x="0" y="0"/>
          <a:chExt cx="0" cy="0"/>
        </a:xfrm>
      </p:grpSpPr>
      <p:pic>
        <p:nvPicPr>
          <p:cNvPr descr="Aerial view of a UC Irvine building with many windows. A cluster of people are walking in different directions on the ground. " id="537" name="Google Shape;537;p110"/>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538" name="Google Shape;538;p110"/>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39" name="Google Shape;539;p110"/>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40" name="Google Shape;540;p110"/>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Irvine_Divider Slide with image and 5% transparent text box">
    <p:spTree>
      <p:nvGrpSpPr>
        <p:cNvPr id="541" name="Shape 541"/>
        <p:cNvGrpSpPr/>
        <p:nvPr/>
      </p:nvGrpSpPr>
      <p:grpSpPr>
        <a:xfrm>
          <a:off x="0" y="0"/>
          <a:ext cx="0" cy="0"/>
          <a:chOff x="0" y="0"/>
          <a:chExt cx="0" cy="0"/>
        </a:xfrm>
      </p:grpSpPr>
      <p:pic>
        <p:nvPicPr>
          <p:cNvPr descr="Aerial view of a UC Irvine building with many windows. A cluster of people are walking in different directions on the ground. " id="542" name="Google Shape;542;p111"/>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543" name="Google Shape;543;p111"/>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44" name="Google Shape;544;p111"/>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45" name="Google Shape;545;p111"/>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LA_Divider Slide with image">
    <p:spTree>
      <p:nvGrpSpPr>
        <p:cNvPr id="546" name="Shape 546"/>
        <p:cNvGrpSpPr/>
        <p:nvPr/>
      </p:nvGrpSpPr>
      <p:grpSpPr>
        <a:xfrm>
          <a:off x="0" y="0"/>
          <a:ext cx="0" cy="0"/>
          <a:chOff x="0" y="0"/>
          <a:chExt cx="0" cy="0"/>
        </a:xfrm>
      </p:grpSpPr>
      <p:pic>
        <p:nvPicPr>
          <p:cNvPr descr="The exterior of UCLA's Powell Library at dusk with students standing on the entrance's stairs." id="547" name="Google Shape;547;p112"/>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48" name="Google Shape;548;p112"/>
          <p:cNvSpPr/>
          <p:nvPr/>
        </p:nvSpPr>
        <p:spPr>
          <a:xfrm>
            <a:off x="-659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49" name="Google Shape;549;p112"/>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LA__Divider Slide w/ image and solid text box">
    <p:spTree>
      <p:nvGrpSpPr>
        <p:cNvPr id="550" name="Shape 550"/>
        <p:cNvGrpSpPr/>
        <p:nvPr/>
      </p:nvGrpSpPr>
      <p:grpSpPr>
        <a:xfrm>
          <a:off x="0" y="0"/>
          <a:ext cx="0" cy="0"/>
          <a:chOff x="0" y="0"/>
          <a:chExt cx="0" cy="0"/>
        </a:xfrm>
      </p:grpSpPr>
      <p:pic>
        <p:nvPicPr>
          <p:cNvPr descr="The exterior of UCLA's Powell Library at dusk with students standing on the entrance's stairs." id="551" name="Google Shape;551;p113"/>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52" name="Google Shape;552;p113"/>
          <p:cNvSpPr/>
          <p:nvPr/>
        </p:nvSpPr>
        <p:spPr>
          <a:xfrm>
            <a:off x="-659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53" name="Google Shape;553;p113"/>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54" name="Google Shape;554;p113"/>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LA_Divider Slide with image and 5% transparent text box">
    <p:spTree>
      <p:nvGrpSpPr>
        <p:cNvPr id="555" name="Shape 555"/>
        <p:cNvGrpSpPr/>
        <p:nvPr/>
      </p:nvGrpSpPr>
      <p:grpSpPr>
        <a:xfrm>
          <a:off x="0" y="0"/>
          <a:ext cx="0" cy="0"/>
          <a:chOff x="0" y="0"/>
          <a:chExt cx="0" cy="0"/>
        </a:xfrm>
      </p:grpSpPr>
      <p:pic>
        <p:nvPicPr>
          <p:cNvPr descr="The exterior of UCLA's Powell Library at dusk with students standing on the entrance's stairs." id="556" name="Google Shape;556;p114"/>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57" name="Google Shape;557;p114"/>
          <p:cNvSpPr/>
          <p:nvPr/>
        </p:nvSpPr>
        <p:spPr>
          <a:xfrm>
            <a:off x="-6590" y="0"/>
            <a:ext cx="915059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58" name="Google Shape;558;p114"/>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59" name="Google Shape;559;p114"/>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Merced_Divider Slide with image">
    <p:spTree>
      <p:nvGrpSpPr>
        <p:cNvPr id="560" name="Shape 560"/>
        <p:cNvGrpSpPr/>
        <p:nvPr/>
      </p:nvGrpSpPr>
      <p:grpSpPr>
        <a:xfrm>
          <a:off x="0" y="0"/>
          <a:ext cx="0" cy="0"/>
          <a:chOff x="0" y="0"/>
          <a:chExt cx="0" cy="0"/>
        </a:xfrm>
      </p:grpSpPr>
      <p:pic>
        <p:nvPicPr>
          <p:cNvPr descr="UC Merced students studying in the Kolligian Library" id="561" name="Google Shape;561;p115"/>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62" name="Google Shape;562;p115"/>
          <p:cNvSpPr/>
          <p:nvPr/>
        </p:nvSpPr>
        <p:spPr>
          <a:xfrm>
            <a:off x="-6590" y="0"/>
            <a:ext cx="915059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63" name="Google Shape;563;p115"/>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Merced__Divider Slide w/ image and solid text box">
    <p:spTree>
      <p:nvGrpSpPr>
        <p:cNvPr id="564" name="Shape 564"/>
        <p:cNvGrpSpPr/>
        <p:nvPr/>
      </p:nvGrpSpPr>
      <p:grpSpPr>
        <a:xfrm>
          <a:off x="0" y="0"/>
          <a:ext cx="0" cy="0"/>
          <a:chOff x="0" y="0"/>
          <a:chExt cx="0" cy="0"/>
        </a:xfrm>
      </p:grpSpPr>
      <p:pic>
        <p:nvPicPr>
          <p:cNvPr descr="UC Merced students studying in the Kolligian Library" id="565" name="Google Shape;565;p116"/>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66" name="Google Shape;566;p116"/>
          <p:cNvSpPr/>
          <p:nvPr/>
        </p:nvSpPr>
        <p:spPr>
          <a:xfrm>
            <a:off x="-6590" y="0"/>
            <a:ext cx="915718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67" name="Google Shape;567;p116"/>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68" name="Google Shape;568;p116"/>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Merced_Divider Slide with image and 5% transparent text box">
    <p:spTree>
      <p:nvGrpSpPr>
        <p:cNvPr id="569" name="Shape 569"/>
        <p:cNvGrpSpPr/>
        <p:nvPr/>
      </p:nvGrpSpPr>
      <p:grpSpPr>
        <a:xfrm>
          <a:off x="0" y="0"/>
          <a:ext cx="0" cy="0"/>
          <a:chOff x="0" y="0"/>
          <a:chExt cx="0" cy="0"/>
        </a:xfrm>
      </p:grpSpPr>
      <p:pic>
        <p:nvPicPr>
          <p:cNvPr descr="UC Merced students studying in the Kolligian Library" id="570" name="Google Shape;570;p117"/>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71" name="Google Shape;571;p117"/>
          <p:cNvSpPr/>
          <p:nvPr/>
        </p:nvSpPr>
        <p:spPr>
          <a:xfrm>
            <a:off x="-659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72" name="Google Shape;572;p117"/>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73" name="Google Shape;573;p117"/>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Riverside_Divider Slide with image">
    <p:spTree>
      <p:nvGrpSpPr>
        <p:cNvPr id="574" name="Shape 574"/>
        <p:cNvGrpSpPr/>
        <p:nvPr/>
      </p:nvGrpSpPr>
      <p:grpSpPr>
        <a:xfrm>
          <a:off x="0" y="0"/>
          <a:ext cx="0" cy="0"/>
          <a:chOff x="0" y="0"/>
          <a:chExt cx="0" cy="0"/>
        </a:xfrm>
      </p:grpSpPr>
      <p:pic>
        <p:nvPicPr>
          <p:cNvPr descr="Exterior view of the UC Riverside Rivera Library Arches. Students in the foreground walking." id="575" name="Google Shape;575;p118"/>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76" name="Google Shape;576;p118"/>
          <p:cNvSpPr/>
          <p:nvPr/>
        </p:nvSpPr>
        <p:spPr>
          <a:xfrm>
            <a:off x="0" y="0"/>
            <a:ext cx="9339942"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77" name="Google Shape;577;p118"/>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Riverside__Divider Slide w/ image and solid text box">
    <p:spTree>
      <p:nvGrpSpPr>
        <p:cNvPr id="578" name="Shape 578"/>
        <p:cNvGrpSpPr/>
        <p:nvPr/>
      </p:nvGrpSpPr>
      <p:grpSpPr>
        <a:xfrm>
          <a:off x="0" y="0"/>
          <a:ext cx="0" cy="0"/>
          <a:chOff x="0" y="0"/>
          <a:chExt cx="0" cy="0"/>
        </a:xfrm>
      </p:grpSpPr>
      <p:pic>
        <p:nvPicPr>
          <p:cNvPr descr="Exterior view of the UC Riverside Rivera Library Arches. Students in the foreground walking." id="579" name="Google Shape;579;p119"/>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80" name="Google Shape;580;p119"/>
          <p:cNvSpPr/>
          <p:nvPr/>
        </p:nvSpPr>
        <p:spPr>
          <a:xfrm>
            <a:off x="-1" y="0"/>
            <a:ext cx="9339943"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81" name="Google Shape;581;p119"/>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82" name="Google Shape;582;p119"/>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Riverside_Divider Slide with image and 5% transparent text box">
    <p:spTree>
      <p:nvGrpSpPr>
        <p:cNvPr id="583" name="Shape 583"/>
        <p:cNvGrpSpPr/>
        <p:nvPr/>
      </p:nvGrpSpPr>
      <p:grpSpPr>
        <a:xfrm>
          <a:off x="0" y="0"/>
          <a:ext cx="0" cy="0"/>
          <a:chOff x="0" y="0"/>
          <a:chExt cx="0" cy="0"/>
        </a:xfrm>
      </p:grpSpPr>
      <p:pic>
        <p:nvPicPr>
          <p:cNvPr descr="Exterior view of the UC Riverside Rivera Library Arches. Students in the foreground walking." id="584" name="Google Shape;584;p120"/>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85" name="Google Shape;585;p120"/>
          <p:cNvSpPr/>
          <p:nvPr/>
        </p:nvSpPr>
        <p:spPr>
          <a:xfrm>
            <a:off x="0" y="0"/>
            <a:ext cx="9339942"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86" name="Google Shape;586;p120"/>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87" name="Google Shape;587;p120"/>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 Diego_Divider Slide with image">
    <p:spTree>
      <p:nvGrpSpPr>
        <p:cNvPr id="588" name="Shape 588"/>
        <p:cNvGrpSpPr/>
        <p:nvPr/>
      </p:nvGrpSpPr>
      <p:grpSpPr>
        <a:xfrm>
          <a:off x="0" y="0"/>
          <a:ext cx="0" cy="0"/>
          <a:chOff x="0" y="0"/>
          <a:chExt cx="0" cy="0"/>
        </a:xfrm>
      </p:grpSpPr>
      <p:pic>
        <p:nvPicPr>
          <p:cNvPr descr="Exterior view of the UC San Diego Geisel Library." id="589" name="Google Shape;589;p121"/>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590" name="Google Shape;590;p121"/>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91" name="Google Shape;591;p121"/>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 Diego__Divider Slide w/ image and solid text box">
    <p:spTree>
      <p:nvGrpSpPr>
        <p:cNvPr id="592" name="Shape 592"/>
        <p:cNvGrpSpPr/>
        <p:nvPr/>
      </p:nvGrpSpPr>
      <p:grpSpPr>
        <a:xfrm>
          <a:off x="0" y="0"/>
          <a:ext cx="0" cy="0"/>
          <a:chOff x="0" y="0"/>
          <a:chExt cx="0" cy="0"/>
        </a:xfrm>
      </p:grpSpPr>
      <p:pic>
        <p:nvPicPr>
          <p:cNvPr descr="Exterior view of the UC San Diego Geisel Library." id="593" name="Google Shape;593;p122"/>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594" name="Google Shape;594;p122"/>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95" name="Google Shape;595;p122"/>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96" name="Google Shape;596;p122"/>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 Diego_Divider Slide with image and 5% transparent text box">
    <p:spTree>
      <p:nvGrpSpPr>
        <p:cNvPr id="597" name="Shape 597"/>
        <p:cNvGrpSpPr/>
        <p:nvPr/>
      </p:nvGrpSpPr>
      <p:grpSpPr>
        <a:xfrm>
          <a:off x="0" y="0"/>
          <a:ext cx="0" cy="0"/>
          <a:chOff x="0" y="0"/>
          <a:chExt cx="0" cy="0"/>
        </a:xfrm>
      </p:grpSpPr>
      <p:pic>
        <p:nvPicPr>
          <p:cNvPr descr="Exterior view of the UC San Diego Geisel Library." id="598" name="Google Shape;598;p123"/>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599" name="Google Shape;599;p123"/>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00" name="Google Shape;600;p123"/>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01" name="Google Shape;601;p123"/>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San Francisco_Divider Slide with image">
    <p:spTree>
      <p:nvGrpSpPr>
        <p:cNvPr id="602" name="Shape 602"/>
        <p:cNvGrpSpPr/>
        <p:nvPr/>
      </p:nvGrpSpPr>
      <p:grpSpPr>
        <a:xfrm>
          <a:off x="0" y="0"/>
          <a:ext cx="0" cy="0"/>
          <a:chOff x="0" y="0"/>
          <a:chExt cx="0" cy="0"/>
        </a:xfrm>
      </p:grpSpPr>
      <p:pic>
        <p:nvPicPr>
          <p:cNvPr descr="Window on north side of Parnassus Library. Person sitting in a chair looking our at view of mountains." id="603" name="Google Shape;603;p124"/>
          <p:cNvPicPr preferRelativeResize="0"/>
          <p:nvPr/>
        </p:nvPicPr>
        <p:blipFill rotWithShape="1">
          <a:blip r:embed="rId2">
            <a:alphaModFix/>
          </a:blip>
          <a:srcRect b="0" l="0" r="0" t="0"/>
          <a:stretch/>
        </p:blipFill>
        <p:spPr>
          <a:xfrm>
            <a:off x="-195943" y="0"/>
            <a:ext cx="9339943" cy="5143500"/>
          </a:xfrm>
          <a:prstGeom prst="rect">
            <a:avLst/>
          </a:prstGeom>
          <a:noFill/>
          <a:ln>
            <a:noFill/>
          </a:ln>
        </p:spPr>
      </p:pic>
      <p:sp>
        <p:nvSpPr>
          <p:cNvPr descr="Exterior view of the University of California Office of the President offices." id="604" name="Google Shape;604;p124"/>
          <p:cNvSpPr/>
          <p:nvPr/>
        </p:nvSpPr>
        <p:spPr>
          <a:xfrm>
            <a:off x="-195944" y="0"/>
            <a:ext cx="9339943"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05" name="Google Shape;605;p124"/>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San Francisco__Divider Slide w/ image and solid text box">
    <p:spTree>
      <p:nvGrpSpPr>
        <p:cNvPr id="606" name="Shape 606"/>
        <p:cNvGrpSpPr/>
        <p:nvPr/>
      </p:nvGrpSpPr>
      <p:grpSpPr>
        <a:xfrm>
          <a:off x="0" y="0"/>
          <a:ext cx="0" cy="0"/>
          <a:chOff x="0" y="0"/>
          <a:chExt cx="0" cy="0"/>
        </a:xfrm>
      </p:grpSpPr>
      <p:pic>
        <p:nvPicPr>
          <p:cNvPr descr="Window on north side of Parnassus Library. Person sitting in a chair looking our at view of mountains." id="607" name="Google Shape;607;p125"/>
          <p:cNvPicPr preferRelativeResize="0"/>
          <p:nvPr/>
        </p:nvPicPr>
        <p:blipFill rotWithShape="1">
          <a:blip r:embed="rId2">
            <a:alphaModFix/>
          </a:blip>
          <a:srcRect b="0" l="0" r="0" t="0"/>
          <a:stretch/>
        </p:blipFill>
        <p:spPr>
          <a:xfrm>
            <a:off x="-195943" y="0"/>
            <a:ext cx="9339943" cy="5143500"/>
          </a:xfrm>
          <a:prstGeom prst="rect">
            <a:avLst/>
          </a:prstGeom>
          <a:noFill/>
          <a:ln>
            <a:noFill/>
          </a:ln>
        </p:spPr>
      </p:pic>
      <p:sp>
        <p:nvSpPr>
          <p:cNvPr descr="Exterior view of the University of California Office of the President offices." id="608" name="Google Shape;608;p125"/>
          <p:cNvSpPr/>
          <p:nvPr/>
        </p:nvSpPr>
        <p:spPr>
          <a:xfrm>
            <a:off x="-195943" y="0"/>
            <a:ext cx="9339943"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09" name="Google Shape;609;p125"/>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10" name="Google Shape;610;p125"/>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San Francisco_Divider Slide with image and 5% transparent text box">
    <p:spTree>
      <p:nvGrpSpPr>
        <p:cNvPr id="611" name="Shape 611"/>
        <p:cNvGrpSpPr/>
        <p:nvPr/>
      </p:nvGrpSpPr>
      <p:grpSpPr>
        <a:xfrm>
          <a:off x="0" y="0"/>
          <a:ext cx="0" cy="0"/>
          <a:chOff x="0" y="0"/>
          <a:chExt cx="0" cy="0"/>
        </a:xfrm>
      </p:grpSpPr>
      <p:pic>
        <p:nvPicPr>
          <p:cNvPr descr="Window on north side of Parnassus Library. Person sitting in a chair looking our at view of mountains." id="612" name="Google Shape;612;p126"/>
          <p:cNvPicPr preferRelativeResize="0"/>
          <p:nvPr/>
        </p:nvPicPr>
        <p:blipFill rotWithShape="1">
          <a:blip r:embed="rId2">
            <a:alphaModFix/>
          </a:blip>
          <a:srcRect b="0" l="0" r="0" t="0"/>
          <a:stretch/>
        </p:blipFill>
        <p:spPr>
          <a:xfrm>
            <a:off x="-195943" y="0"/>
            <a:ext cx="9339943" cy="5143500"/>
          </a:xfrm>
          <a:prstGeom prst="rect">
            <a:avLst/>
          </a:prstGeom>
          <a:noFill/>
          <a:ln>
            <a:noFill/>
          </a:ln>
        </p:spPr>
      </p:pic>
      <p:sp>
        <p:nvSpPr>
          <p:cNvPr descr="Exterior view of the University of California Office of the President offices." id="613" name="Google Shape;613;p126"/>
          <p:cNvSpPr/>
          <p:nvPr/>
        </p:nvSpPr>
        <p:spPr>
          <a:xfrm>
            <a:off x="-195943" y="0"/>
            <a:ext cx="9339942"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14" name="Google Shape;614;p126"/>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5" name="Google Shape;615;p126"/>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Barbara_Divider Slide with image">
    <p:spTree>
      <p:nvGrpSpPr>
        <p:cNvPr id="616" name="Shape 616"/>
        <p:cNvGrpSpPr/>
        <p:nvPr/>
      </p:nvGrpSpPr>
      <p:grpSpPr>
        <a:xfrm>
          <a:off x="0" y="0"/>
          <a:ext cx="0" cy="0"/>
          <a:chOff x="0" y="0"/>
          <a:chExt cx="0" cy="0"/>
        </a:xfrm>
      </p:grpSpPr>
      <p:pic>
        <p:nvPicPr>
          <p:cNvPr descr="A group of people sitting at tables in a library inside of the UC Santa Barbara Library." id="617" name="Google Shape;617;p127"/>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18" name="Google Shape;618;p127"/>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19" name="Google Shape;619;p127"/>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Barbara__Divider Slide w/ image and solid text box">
    <p:spTree>
      <p:nvGrpSpPr>
        <p:cNvPr id="620" name="Shape 620"/>
        <p:cNvGrpSpPr/>
        <p:nvPr/>
      </p:nvGrpSpPr>
      <p:grpSpPr>
        <a:xfrm>
          <a:off x="0" y="0"/>
          <a:ext cx="0" cy="0"/>
          <a:chOff x="0" y="0"/>
          <a:chExt cx="0" cy="0"/>
        </a:xfrm>
      </p:grpSpPr>
      <p:pic>
        <p:nvPicPr>
          <p:cNvPr descr="A group of people sitting at tables in a library inside of the UC Santa Barbara Library." id="621" name="Google Shape;621;p128"/>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22" name="Google Shape;622;p128"/>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23" name="Google Shape;623;p128"/>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24" name="Google Shape;624;p128"/>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blipFill>
          <a:blip r:embed="rId2">
            <a:alphaModFix amt="80000"/>
          </a:blip>
          <a:stretch>
            <a:fillRect/>
          </a:stretch>
        </a:blipFill>
      </p:bgPr>
    </p:bg>
    <p:spTree>
      <p:nvGrpSpPr>
        <p:cNvPr id="56" name="Shape 56"/>
        <p:cNvGrpSpPr/>
        <p:nvPr/>
      </p:nvGrpSpPr>
      <p:grpSpPr>
        <a:xfrm>
          <a:off x="0" y="0"/>
          <a:ext cx="0" cy="0"/>
          <a:chOff x="0" y="0"/>
          <a:chExt cx="0" cy="0"/>
        </a:xfrm>
      </p:grpSpPr>
      <p:sp>
        <p:nvSpPr>
          <p:cNvPr id="57" name="Google Shape;57;p14"/>
          <p:cNvSpPr txBox="1"/>
          <p:nvPr>
            <p:ph idx="1" type="subTitle"/>
          </p:nvPr>
        </p:nvSpPr>
        <p:spPr>
          <a:xfrm>
            <a:off x="628649" y="3301600"/>
            <a:ext cx="788551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rgbClr val="3F3F3F"/>
              </a:buClr>
              <a:buSzPts val="3000"/>
              <a:buNone/>
              <a:defRPr b="1" sz="3000">
                <a:solidFill>
                  <a:srgbClr val="3F3F3F"/>
                </a:solidFill>
              </a:defRPr>
            </a:lvl1pPr>
            <a:lvl2pPr lvl="1" algn="ctr">
              <a:lnSpc>
                <a:spcPct val="90000"/>
              </a:lnSpc>
              <a:spcBef>
                <a:spcPts val="400"/>
              </a:spcBef>
              <a:spcAft>
                <a:spcPts val="0"/>
              </a:spcAft>
              <a:buClr>
                <a:srgbClr val="5FB44D"/>
              </a:buClr>
              <a:buSzPts val="1500"/>
              <a:buNone/>
              <a:defRPr sz="1500"/>
            </a:lvl2pPr>
            <a:lvl3pPr lvl="2" algn="ctr">
              <a:lnSpc>
                <a:spcPct val="90000"/>
              </a:lnSpc>
              <a:spcBef>
                <a:spcPts val="400"/>
              </a:spcBef>
              <a:spcAft>
                <a:spcPts val="0"/>
              </a:spcAft>
              <a:buClr>
                <a:srgbClr val="5FB44D"/>
              </a:buClr>
              <a:buSzPts val="1400"/>
              <a:buNone/>
              <a:defRPr sz="1400"/>
            </a:lvl3pPr>
            <a:lvl4pPr lvl="3" algn="ctr">
              <a:lnSpc>
                <a:spcPct val="90000"/>
              </a:lnSpc>
              <a:spcBef>
                <a:spcPts val="400"/>
              </a:spcBef>
              <a:spcAft>
                <a:spcPts val="0"/>
              </a:spcAft>
              <a:buClr>
                <a:srgbClr val="5FB44D"/>
              </a:buClr>
              <a:buSzPts val="1200"/>
              <a:buNone/>
              <a:defRPr sz="1200"/>
            </a:lvl4pPr>
            <a:lvl5pPr lvl="4" algn="ctr">
              <a:lnSpc>
                <a:spcPct val="90000"/>
              </a:lnSpc>
              <a:spcBef>
                <a:spcPts val="400"/>
              </a:spcBef>
              <a:spcAft>
                <a:spcPts val="0"/>
              </a:spcAft>
              <a:buClr>
                <a:srgbClr val="5FB44D"/>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58" name="Google Shape;58;p14"/>
          <p:cNvSpPr txBox="1"/>
          <p:nvPr>
            <p:ph type="title"/>
          </p:nvPr>
        </p:nvSpPr>
        <p:spPr>
          <a:xfrm>
            <a:off x="628650" y="273843"/>
            <a:ext cx="7886700" cy="2297906"/>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3300"/>
              <a:buFont typeface="Arial Black"/>
              <a:buNone/>
              <a:defRPr>
                <a:solidFill>
                  <a:schemeClr val="dk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guide id="3" orient="horz" pos="174">
          <p15:clr>
            <a:srgbClr val="FBAE40"/>
          </p15:clr>
        </p15:guide>
        <p15:guide id="4" orient="horz" pos="3031">
          <p15:clr>
            <a:srgbClr val="FBAE40"/>
          </p15:clr>
        </p15:guide>
        <p15:guide id="5" pos="397">
          <p15:clr>
            <a:srgbClr val="FBAE40"/>
          </p15:clr>
        </p15:guide>
        <p15:guide id="6" pos="5363">
          <p15:clr>
            <a:srgbClr val="FBAE40"/>
          </p15:clr>
        </p15:guide>
      </p15:sldGuideLst>
    </p:ext>
  </p:extLst>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Barbara_Divider Slide with image and 5% transparent text box">
    <p:spTree>
      <p:nvGrpSpPr>
        <p:cNvPr id="625" name="Shape 625"/>
        <p:cNvGrpSpPr/>
        <p:nvPr/>
      </p:nvGrpSpPr>
      <p:grpSpPr>
        <a:xfrm>
          <a:off x="0" y="0"/>
          <a:ext cx="0" cy="0"/>
          <a:chOff x="0" y="0"/>
          <a:chExt cx="0" cy="0"/>
        </a:xfrm>
      </p:grpSpPr>
      <p:pic>
        <p:nvPicPr>
          <p:cNvPr descr="A group of people sitting at tables in a library inside of the UC Santa Barbara Library." id="626" name="Google Shape;626;p129"/>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27" name="Google Shape;627;p129"/>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28" name="Google Shape;628;p129"/>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29" name="Google Shape;629;p129"/>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Cruz_Divider Slide with image">
    <p:spTree>
      <p:nvGrpSpPr>
        <p:cNvPr id="630" name="Shape 630"/>
        <p:cNvGrpSpPr/>
        <p:nvPr/>
      </p:nvGrpSpPr>
      <p:grpSpPr>
        <a:xfrm>
          <a:off x="0" y="0"/>
          <a:ext cx="0" cy="0"/>
          <a:chOff x="0" y="0"/>
          <a:chExt cx="0" cy="0"/>
        </a:xfrm>
      </p:grpSpPr>
      <p:pic>
        <p:nvPicPr>
          <p:cNvPr descr="Exterior view of the McHenry Library at UC Santa Cruz." id="631" name="Google Shape;631;p130"/>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632" name="Google Shape;632;p130"/>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33" name="Google Shape;633;p130"/>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Cruz__Divider Slide w/ image and solid text box">
    <p:spTree>
      <p:nvGrpSpPr>
        <p:cNvPr id="634" name="Shape 634"/>
        <p:cNvGrpSpPr/>
        <p:nvPr/>
      </p:nvGrpSpPr>
      <p:grpSpPr>
        <a:xfrm>
          <a:off x="0" y="0"/>
          <a:ext cx="0" cy="0"/>
          <a:chOff x="0" y="0"/>
          <a:chExt cx="0" cy="0"/>
        </a:xfrm>
      </p:grpSpPr>
      <p:pic>
        <p:nvPicPr>
          <p:cNvPr descr="Exterior view of the McHenry Library at UC Santa Cruz." id="635" name="Google Shape;635;p131"/>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636" name="Google Shape;636;p131"/>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37" name="Google Shape;637;p131"/>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38" name="Google Shape;638;p131"/>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Cruz_Divider Slide with image and 5% transparent text box">
    <p:spTree>
      <p:nvGrpSpPr>
        <p:cNvPr id="639" name="Shape 639"/>
        <p:cNvGrpSpPr/>
        <p:nvPr/>
      </p:nvGrpSpPr>
      <p:grpSpPr>
        <a:xfrm>
          <a:off x="0" y="0"/>
          <a:ext cx="0" cy="0"/>
          <a:chOff x="0" y="0"/>
          <a:chExt cx="0" cy="0"/>
        </a:xfrm>
      </p:grpSpPr>
      <p:pic>
        <p:nvPicPr>
          <p:cNvPr descr="Exterior view of the McHenry Library at UC Santa Cruz." id="640" name="Google Shape;640;p132"/>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641" name="Google Shape;641;p132"/>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42" name="Google Shape;642;p132"/>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43" name="Google Shape;643;p132"/>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Divider Slide with image">
  <p:cSld name="UCOP Exterior 1_Divider Slide with image">
    <p:spTree>
      <p:nvGrpSpPr>
        <p:cNvPr id="644" name="Shape 644"/>
        <p:cNvGrpSpPr/>
        <p:nvPr/>
      </p:nvGrpSpPr>
      <p:grpSpPr>
        <a:xfrm>
          <a:off x="0" y="0"/>
          <a:ext cx="0" cy="0"/>
          <a:chOff x="0" y="0"/>
          <a:chExt cx="0" cy="0"/>
        </a:xfrm>
      </p:grpSpPr>
      <p:pic>
        <p:nvPicPr>
          <p:cNvPr descr="A person riding a bicycle past the entrance of the University of California Office of the President offices." id="645" name="Google Shape;645;p133"/>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46" name="Google Shape;646;p133"/>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47" name="Google Shape;647;p133"/>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Divider Slide with image">
  <p:cSld name="UCOP Exterior 1__Divider Slide w/ image and solid text box">
    <p:spTree>
      <p:nvGrpSpPr>
        <p:cNvPr id="648" name="Shape 648"/>
        <p:cNvGrpSpPr/>
        <p:nvPr/>
      </p:nvGrpSpPr>
      <p:grpSpPr>
        <a:xfrm>
          <a:off x="0" y="0"/>
          <a:ext cx="0" cy="0"/>
          <a:chOff x="0" y="0"/>
          <a:chExt cx="0" cy="0"/>
        </a:xfrm>
      </p:grpSpPr>
      <p:pic>
        <p:nvPicPr>
          <p:cNvPr descr="A person riding a bicycle past the entrance of the University of California Office of the President offices." id="649" name="Google Shape;649;p13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50" name="Google Shape;650;p134"/>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51" name="Google Shape;651;p134"/>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52" name="Google Shape;652;p134"/>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Divider Slide with image">
  <p:cSld name="UCOP Exterior 1_Divider Slide with image and 5% transparent text box">
    <p:spTree>
      <p:nvGrpSpPr>
        <p:cNvPr id="653" name="Shape 653"/>
        <p:cNvGrpSpPr/>
        <p:nvPr/>
      </p:nvGrpSpPr>
      <p:grpSpPr>
        <a:xfrm>
          <a:off x="0" y="0"/>
          <a:ext cx="0" cy="0"/>
          <a:chOff x="0" y="0"/>
          <a:chExt cx="0" cy="0"/>
        </a:xfrm>
      </p:grpSpPr>
      <p:pic>
        <p:nvPicPr>
          <p:cNvPr descr="A person riding a bicycle past the entrance of the University of California Office of the President offices." id="654" name="Google Shape;654;p135"/>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55" name="Google Shape;655;p135"/>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56" name="Google Shape;656;p135"/>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57" name="Google Shape;657;p135"/>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Divider Slide with image">
  <p:cSld name="UCOP Exterior 2_Divider Slide with image">
    <p:spTree>
      <p:nvGrpSpPr>
        <p:cNvPr id="658" name="Shape 658"/>
        <p:cNvGrpSpPr/>
        <p:nvPr/>
      </p:nvGrpSpPr>
      <p:grpSpPr>
        <a:xfrm>
          <a:off x="0" y="0"/>
          <a:ext cx="0" cy="0"/>
          <a:chOff x="0" y="0"/>
          <a:chExt cx="0" cy="0"/>
        </a:xfrm>
      </p:grpSpPr>
      <p:pic>
        <p:nvPicPr>
          <p:cNvPr descr="Exterior view of the University of California Office of the President offices." id="659" name="Google Shape;659;p136"/>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60" name="Google Shape;660;p136"/>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61" name="Google Shape;661;p136"/>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Divider Slide with image">
  <p:cSld name="UCOP Exterior 2__Divider Slide w/ image and solid text box">
    <p:spTree>
      <p:nvGrpSpPr>
        <p:cNvPr id="662" name="Shape 662"/>
        <p:cNvGrpSpPr/>
        <p:nvPr/>
      </p:nvGrpSpPr>
      <p:grpSpPr>
        <a:xfrm>
          <a:off x="0" y="0"/>
          <a:ext cx="0" cy="0"/>
          <a:chOff x="0" y="0"/>
          <a:chExt cx="0" cy="0"/>
        </a:xfrm>
      </p:grpSpPr>
      <p:pic>
        <p:nvPicPr>
          <p:cNvPr descr="Exterior view of the University of California Office of the President offices." id="663" name="Google Shape;663;p137"/>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64" name="Google Shape;664;p137"/>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65" name="Google Shape;665;p137"/>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66" name="Google Shape;666;p137"/>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Divider Slide with image">
  <p:cSld name="UCOP Exterior 2_Divider Slide with image and 5% transparent text box">
    <p:spTree>
      <p:nvGrpSpPr>
        <p:cNvPr id="667" name="Shape 667"/>
        <p:cNvGrpSpPr/>
        <p:nvPr/>
      </p:nvGrpSpPr>
      <p:grpSpPr>
        <a:xfrm>
          <a:off x="0" y="0"/>
          <a:ext cx="0" cy="0"/>
          <a:chOff x="0" y="0"/>
          <a:chExt cx="0" cy="0"/>
        </a:xfrm>
      </p:grpSpPr>
      <p:pic>
        <p:nvPicPr>
          <p:cNvPr descr="Exterior view of the University of California Office of the President offices." id="668" name="Google Shape;668;p138"/>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69" name="Google Shape;669;p138"/>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70" name="Google Shape;670;p138"/>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71" name="Google Shape;671;p138"/>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bg>
      <p:bgPr>
        <a:blipFill>
          <a:blip r:embed="rId2">
            <a:alphaModFix amt="34000"/>
          </a:blip>
          <a:stretch>
            <a:fillRect/>
          </a:stretch>
        </a:blipFill>
      </p:bgPr>
    </p:bg>
    <p:spTree>
      <p:nvGrpSpPr>
        <p:cNvPr id="59" name="Shape 59"/>
        <p:cNvGrpSpPr/>
        <p:nvPr/>
      </p:nvGrpSpPr>
      <p:grpSpPr>
        <a:xfrm>
          <a:off x="0" y="0"/>
          <a:ext cx="0" cy="0"/>
          <a:chOff x="0" y="0"/>
          <a:chExt cx="0" cy="0"/>
        </a:xfrm>
      </p:grpSpPr>
      <p:sp>
        <p:nvSpPr>
          <p:cNvPr id="60" name="Google Shape;60;p15"/>
          <p:cNvSpPr txBox="1"/>
          <p:nvPr>
            <p:ph type="title"/>
          </p:nvPr>
        </p:nvSpPr>
        <p:spPr>
          <a:xfrm>
            <a:off x="628650" y="273844"/>
            <a:ext cx="7886700"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1" name="Google Shape;61;p15"/>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2" name="Google Shape;62;p15"/>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3" name="Google Shape;63;p15"/>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4" name="Google Shape;64;p15"/>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65" name="Google Shape;65;p15"/>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66" name="Google Shape;66;p15"/>
          <p:cNvCxnSpPr/>
          <p:nvPr/>
        </p:nvCxnSpPr>
        <p:spPr>
          <a:xfrm flipH="1" rot="10800000">
            <a:off x="628650" y="1312388"/>
            <a:ext cx="7886700" cy="1"/>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bullets">
  <p:cSld name="Header w/bullets">
    <p:spTree>
      <p:nvGrpSpPr>
        <p:cNvPr id="672" name="Shape 672"/>
        <p:cNvGrpSpPr/>
        <p:nvPr/>
      </p:nvGrpSpPr>
      <p:grpSpPr>
        <a:xfrm>
          <a:off x="0" y="0"/>
          <a:ext cx="0" cy="0"/>
          <a:chOff x="0" y="0"/>
          <a:chExt cx="0" cy="0"/>
        </a:xfrm>
      </p:grpSpPr>
      <p:sp>
        <p:nvSpPr>
          <p:cNvPr id="673" name="Google Shape;673;p139"/>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4" name="Google Shape;674;p139"/>
          <p:cNvSpPr txBox="1"/>
          <p:nvPr>
            <p:ph idx="1" type="body"/>
          </p:nvPr>
        </p:nvSpPr>
        <p:spPr>
          <a:xfrm>
            <a:off x="1097280" y="1188720"/>
            <a:ext cx="6858000" cy="215444"/>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750"/>
              </a:spcBef>
              <a:spcAft>
                <a:spcPts val="0"/>
              </a:spcAft>
              <a:buClr>
                <a:schemeClr val="dk1"/>
              </a:buClr>
              <a:buSzPts val="1400"/>
              <a:buFont typeface="Arial"/>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75" name="Google Shape;675;p139"/>
          <p:cNvSpPr txBox="1"/>
          <p:nvPr>
            <p:ph idx="2" type="body"/>
          </p:nvPr>
        </p:nvSpPr>
        <p:spPr>
          <a:xfrm>
            <a:off x="1096963" y="1544655"/>
            <a:ext cx="6858000" cy="581698"/>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76" name="Google Shape;676;p139"/>
          <p:cNvSpPr txBox="1"/>
          <p:nvPr>
            <p:ph idx="3" type="body"/>
          </p:nvPr>
        </p:nvSpPr>
        <p:spPr>
          <a:xfrm>
            <a:off x="1097281" y="2271824"/>
            <a:ext cx="6858000" cy="388889"/>
          </a:xfrm>
          <a:prstGeom prst="rect">
            <a:avLst/>
          </a:prstGeom>
          <a:noFill/>
          <a:ln>
            <a:noFill/>
          </a:ln>
        </p:spPr>
        <p:txBody>
          <a:bodyPr anchorCtr="0" anchor="t" bIns="0" lIns="365750" spcFirstLastPara="1" rIns="0" wrap="square" tIns="0">
            <a:spAutoFit/>
          </a:bodyPr>
          <a:lstStyle>
            <a:lvl1pPr indent="-317500" lvl="0" marL="457200" algn="l">
              <a:lnSpc>
                <a:spcPct val="90000"/>
              </a:lnSpc>
              <a:spcBef>
                <a:spcPts val="750"/>
              </a:spcBef>
              <a:spcAft>
                <a:spcPts val="0"/>
              </a:spcAft>
              <a:buClr>
                <a:schemeClr val="dk1"/>
              </a:buClr>
              <a:buSzPts val="14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77" name="Google Shape;677;p139"/>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678" name="Google Shape;678;p139"/>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pos="2880">
          <p15:clr>
            <a:srgbClr val="FBAE40"/>
          </p15:clr>
        </p15:guide>
      </p15:sldGuideLst>
    </p:ext>
  </p:extLst>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two columns">
  <p:cSld name="Header w/two columns">
    <p:spTree>
      <p:nvGrpSpPr>
        <p:cNvPr id="679" name="Shape 679"/>
        <p:cNvGrpSpPr/>
        <p:nvPr/>
      </p:nvGrpSpPr>
      <p:grpSpPr>
        <a:xfrm>
          <a:off x="0" y="0"/>
          <a:ext cx="0" cy="0"/>
          <a:chOff x="0" y="0"/>
          <a:chExt cx="0" cy="0"/>
        </a:xfrm>
      </p:grpSpPr>
      <p:sp>
        <p:nvSpPr>
          <p:cNvPr id="680" name="Google Shape;680;p140"/>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1" name="Google Shape;681;p140"/>
          <p:cNvSpPr txBox="1"/>
          <p:nvPr>
            <p:ph idx="1" type="body"/>
          </p:nvPr>
        </p:nvSpPr>
        <p:spPr>
          <a:xfrm>
            <a:off x="1097280" y="1188720"/>
            <a:ext cx="3383280" cy="215444"/>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750"/>
              </a:spcBef>
              <a:spcAft>
                <a:spcPts val="0"/>
              </a:spcAft>
              <a:buClr>
                <a:schemeClr val="dk1"/>
              </a:buClr>
              <a:buSzPts val="1400"/>
              <a:buFont typeface="Arial"/>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82" name="Google Shape;682;p140"/>
          <p:cNvSpPr txBox="1"/>
          <p:nvPr>
            <p:ph idx="2" type="body"/>
          </p:nvPr>
        </p:nvSpPr>
        <p:spPr>
          <a:xfrm>
            <a:off x="5029200" y="1188720"/>
            <a:ext cx="3383280" cy="215444"/>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750"/>
              </a:spcBef>
              <a:spcAft>
                <a:spcPts val="0"/>
              </a:spcAft>
              <a:buClr>
                <a:schemeClr val="dk1"/>
              </a:buClr>
              <a:buSzPts val="1400"/>
              <a:buFont typeface="Arial"/>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83" name="Google Shape;683;p140"/>
          <p:cNvSpPr txBox="1"/>
          <p:nvPr>
            <p:ph idx="3" type="body"/>
          </p:nvPr>
        </p:nvSpPr>
        <p:spPr>
          <a:xfrm>
            <a:off x="1096963" y="1531357"/>
            <a:ext cx="3382962" cy="1163395"/>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84" name="Google Shape;684;p140"/>
          <p:cNvSpPr txBox="1"/>
          <p:nvPr>
            <p:ph idx="4" type="body"/>
          </p:nvPr>
        </p:nvSpPr>
        <p:spPr>
          <a:xfrm>
            <a:off x="5029518" y="1531356"/>
            <a:ext cx="3382962" cy="1163395"/>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85" name="Google Shape;685;p140"/>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686" name="Google Shape;686;p140"/>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pos="2880">
          <p15:clr>
            <a:srgbClr val="FBAE40"/>
          </p15:clr>
        </p15:guide>
        <p15:guide id="2" pos="3096">
          <p15:clr>
            <a:srgbClr val="FBAE40"/>
          </p15:clr>
        </p15:guide>
      </p15:sldGuideLst>
    </p:ext>
  </p:extLst>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table">
  <p:cSld name="Header w/table">
    <p:spTree>
      <p:nvGrpSpPr>
        <p:cNvPr id="687" name="Shape 687"/>
        <p:cNvGrpSpPr/>
        <p:nvPr/>
      </p:nvGrpSpPr>
      <p:grpSpPr>
        <a:xfrm>
          <a:off x="0" y="0"/>
          <a:ext cx="0" cy="0"/>
          <a:chOff x="0" y="0"/>
          <a:chExt cx="0" cy="0"/>
        </a:xfrm>
      </p:grpSpPr>
      <p:sp>
        <p:nvSpPr>
          <p:cNvPr id="688" name="Google Shape;688;p141"/>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9" name="Google Shape;689;p141"/>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690" name="Google Shape;690;p141"/>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1" name="Google Shape;691;p141"/>
          <p:cNvSpPr/>
          <p:nvPr>
            <p:ph idx="2" type="tbl"/>
          </p:nvPr>
        </p:nvSpPr>
        <p:spPr>
          <a:xfrm>
            <a:off x="1097280" y="1188720"/>
            <a:ext cx="6400800" cy="2928759"/>
          </a:xfrm>
          <a:prstGeom prst="rect">
            <a:avLst/>
          </a:prstGeom>
          <a:solidFill>
            <a:srgbClr val="DBE7F5"/>
          </a:solidFill>
          <a:ln>
            <a:noFill/>
          </a:ln>
        </p:spPr>
        <p:txBody>
          <a:bodyPr anchorCtr="1" anchor="t" bIns="45700" lIns="91425" spcFirstLastPara="1" rIns="91425" wrap="square" tIns="45700">
            <a:noAutofit/>
          </a:bodyPr>
          <a:lstStyle>
            <a:lvl1pPr lvl="0" marR="0" rtl="0" algn="ctr">
              <a:lnSpc>
                <a:spcPct val="100000"/>
              </a:lnSpc>
              <a:spcBef>
                <a:spcPts val="0"/>
              </a:spcBef>
              <a:spcAft>
                <a:spcPts val="0"/>
              </a:spcAft>
              <a:buClr>
                <a:srgbClr val="898989"/>
              </a:buClr>
              <a:buSzPts val="1350"/>
              <a:buFont typeface="Calibri"/>
              <a:buNone/>
              <a:defRPr b="0" i="0" sz="135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9pPr>
          </a:lstStyle>
          <a:p/>
        </p:txBody>
      </p:sp>
      <p:sp>
        <p:nvSpPr>
          <p:cNvPr id="692" name="Google Shape;692;p141"/>
          <p:cNvSpPr txBox="1"/>
          <p:nvPr>
            <p:ph idx="1" type="body"/>
          </p:nvPr>
        </p:nvSpPr>
        <p:spPr>
          <a:xfrm>
            <a:off x="1097280" y="4176260"/>
            <a:ext cx="6400800" cy="272510"/>
          </a:xfrm>
          <a:prstGeom prst="rect">
            <a:avLst/>
          </a:prstGeom>
          <a:noFill/>
          <a:ln>
            <a:noFill/>
          </a:ln>
        </p:spPr>
        <p:txBody>
          <a:bodyPr anchorCtr="0" anchor="t" bIns="0" lIns="0" spcFirstLastPara="1" rIns="0" wrap="square" tIns="0">
            <a:spAutoFit/>
          </a:bodyPr>
          <a:lstStyle>
            <a:lvl1pPr indent="-228600" lvl="0" marL="457200" algn="ctr">
              <a:lnSpc>
                <a:spcPct val="91666"/>
              </a:lnSpc>
              <a:spcBef>
                <a:spcPts val="750"/>
              </a:spcBef>
              <a:spcAft>
                <a:spcPts val="0"/>
              </a:spcAft>
              <a:buClr>
                <a:schemeClr val="dk1"/>
              </a:buClr>
              <a:buSzPts val="1200"/>
              <a:buNone/>
              <a:defRPr i="1"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extLst>
    <p:ext uri="{DCECCB84-F9BA-43D5-87BE-67443E8EF086}">
      <p15:sldGuideLst>
        <p15:guide id="1" pos="2880">
          <p15:clr>
            <a:srgbClr val="FBAE40"/>
          </p15:clr>
        </p15:guide>
      </p15:sldGuideLst>
    </p:ext>
  </p:extLst>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one image on Left">
  <p:cSld name="Header w/one image on Left">
    <p:spTree>
      <p:nvGrpSpPr>
        <p:cNvPr id="693" name="Shape 693"/>
        <p:cNvGrpSpPr/>
        <p:nvPr/>
      </p:nvGrpSpPr>
      <p:grpSpPr>
        <a:xfrm>
          <a:off x="0" y="0"/>
          <a:ext cx="0" cy="0"/>
          <a:chOff x="0" y="0"/>
          <a:chExt cx="0" cy="0"/>
        </a:xfrm>
      </p:grpSpPr>
      <p:sp>
        <p:nvSpPr>
          <p:cNvPr id="694" name="Google Shape;694;p142"/>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5" name="Google Shape;695;p142"/>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696" name="Google Shape;696;p142"/>
          <p:cNvSpPr txBox="1"/>
          <p:nvPr>
            <p:ph idx="1" type="body"/>
          </p:nvPr>
        </p:nvSpPr>
        <p:spPr>
          <a:xfrm>
            <a:off x="4571999" y="1188720"/>
            <a:ext cx="3840479" cy="215444"/>
          </a:xfrm>
          <a:prstGeom prst="rect">
            <a:avLst/>
          </a:prstGeom>
          <a:noFill/>
          <a:ln>
            <a:noFill/>
          </a:ln>
        </p:spPr>
        <p:txBody>
          <a:bodyPr anchorCtr="0" anchor="t" bIns="0" lIns="365750" spcFirstLastPara="1" rIns="0" wrap="square" tIns="0">
            <a:spAutoFit/>
          </a:bodyPr>
          <a:lstStyle>
            <a:lvl1pPr indent="-228600" lvl="0" marL="457200" algn="l">
              <a:lnSpc>
                <a:spcPct val="100000"/>
              </a:lnSpc>
              <a:spcBef>
                <a:spcPts val="750"/>
              </a:spcBef>
              <a:spcAft>
                <a:spcPts val="0"/>
              </a:spcAft>
              <a:buClr>
                <a:schemeClr val="dk1"/>
              </a:buClr>
              <a:buSzPts val="1400"/>
              <a:buFont typeface="Arial"/>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97" name="Google Shape;697;p142"/>
          <p:cNvSpPr/>
          <p:nvPr>
            <p:ph idx="2" type="pic"/>
          </p:nvPr>
        </p:nvSpPr>
        <p:spPr>
          <a:xfrm>
            <a:off x="640080" y="1188720"/>
            <a:ext cx="3931920" cy="2928759"/>
          </a:xfrm>
          <a:prstGeom prst="rect">
            <a:avLst/>
          </a:prstGeom>
          <a:solidFill>
            <a:srgbClr val="DBE7F5"/>
          </a:solidFill>
          <a:ln>
            <a:noFill/>
          </a:ln>
        </p:spPr>
      </p:sp>
      <p:sp>
        <p:nvSpPr>
          <p:cNvPr id="698" name="Google Shape;698;p142"/>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9" name="Google Shape;699;p142"/>
          <p:cNvSpPr txBox="1"/>
          <p:nvPr>
            <p:ph idx="3" type="body"/>
          </p:nvPr>
        </p:nvSpPr>
        <p:spPr>
          <a:xfrm>
            <a:off x="4571999" y="1589088"/>
            <a:ext cx="3840479" cy="1163395"/>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00" name="Google Shape;700;p142"/>
          <p:cNvSpPr txBox="1"/>
          <p:nvPr>
            <p:ph idx="4" type="body"/>
          </p:nvPr>
        </p:nvSpPr>
        <p:spPr>
          <a:xfrm>
            <a:off x="640080" y="4249485"/>
            <a:ext cx="3931920" cy="287515"/>
          </a:xfrm>
          <a:prstGeom prst="rect">
            <a:avLst/>
          </a:prstGeom>
          <a:noFill/>
          <a:ln>
            <a:noFill/>
          </a:ln>
        </p:spPr>
        <p:txBody>
          <a:bodyPr anchorCtr="0" anchor="t" bIns="0" lIns="0" spcFirstLastPara="1" rIns="0" wrap="square" tIns="0">
            <a:spAutoFit/>
          </a:bodyPr>
          <a:lstStyle>
            <a:lvl1pPr indent="-228600" lvl="0" marL="457200" algn="ctr">
              <a:lnSpc>
                <a:spcPct val="91666"/>
              </a:lnSpc>
              <a:spcBef>
                <a:spcPts val="750"/>
              </a:spcBef>
              <a:spcAft>
                <a:spcPts val="0"/>
              </a:spcAft>
              <a:buClr>
                <a:schemeClr val="dk1"/>
              </a:buClr>
              <a:buSzPts val="1200"/>
              <a:buNone/>
              <a:defRPr i="1"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extLst>
    <p:ext uri="{DCECCB84-F9BA-43D5-87BE-67443E8EF086}">
      <p15:sldGuideLst>
        <p15:guide id="1" pos="2880">
          <p15:clr>
            <a:srgbClr val="FBAE40"/>
          </p15:clr>
        </p15:guide>
        <p15:guide id="2" pos="3120">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one image on Right">
  <p:cSld name="Header w/one image on Right">
    <p:spTree>
      <p:nvGrpSpPr>
        <p:cNvPr id="701" name="Shape 701"/>
        <p:cNvGrpSpPr/>
        <p:nvPr/>
      </p:nvGrpSpPr>
      <p:grpSpPr>
        <a:xfrm>
          <a:off x="0" y="0"/>
          <a:ext cx="0" cy="0"/>
          <a:chOff x="0" y="0"/>
          <a:chExt cx="0" cy="0"/>
        </a:xfrm>
      </p:grpSpPr>
      <p:sp>
        <p:nvSpPr>
          <p:cNvPr id="702" name="Google Shape;702;p143"/>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3" name="Google Shape;703;p143"/>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04" name="Google Shape;704;p143"/>
          <p:cNvSpPr txBox="1"/>
          <p:nvPr>
            <p:ph idx="1" type="body"/>
          </p:nvPr>
        </p:nvSpPr>
        <p:spPr>
          <a:xfrm>
            <a:off x="640080" y="1188720"/>
            <a:ext cx="3840479" cy="318036"/>
          </a:xfrm>
          <a:prstGeom prst="rect">
            <a:avLst/>
          </a:prstGeom>
          <a:noFill/>
          <a:ln>
            <a:noFill/>
          </a:ln>
        </p:spPr>
        <p:txBody>
          <a:bodyPr anchorCtr="0" anchor="t" bIns="0" lIns="0" spcFirstLastPara="1" rIns="365750" wrap="square" tIns="0">
            <a:spAutoFit/>
          </a:bodyPr>
          <a:lstStyle>
            <a:lvl1pPr indent="-228600" lvl="0" marL="457200" algn="l">
              <a:lnSpc>
                <a:spcPct val="100000"/>
              </a:lnSpc>
              <a:spcBef>
                <a:spcPts val="750"/>
              </a:spcBef>
              <a:spcAft>
                <a:spcPts val="0"/>
              </a:spcAft>
              <a:buClr>
                <a:schemeClr val="dk1"/>
              </a:buClr>
              <a:buSzPts val="1400"/>
              <a:buFont typeface="Helvetica Neue"/>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05" name="Google Shape;705;p143"/>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6" name="Google Shape;706;p143"/>
          <p:cNvSpPr/>
          <p:nvPr>
            <p:ph idx="2" type="pic"/>
          </p:nvPr>
        </p:nvSpPr>
        <p:spPr>
          <a:xfrm>
            <a:off x="4572000" y="1188720"/>
            <a:ext cx="3931920" cy="2928759"/>
          </a:xfrm>
          <a:prstGeom prst="rect">
            <a:avLst/>
          </a:prstGeom>
          <a:solidFill>
            <a:srgbClr val="DBE7F5"/>
          </a:solidFill>
          <a:ln>
            <a:noFill/>
          </a:ln>
        </p:spPr>
      </p:sp>
      <p:sp>
        <p:nvSpPr>
          <p:cNvPr id="707" name="Google Shape;707;p143"/>
          <p:cNvSpPr txBox="1"/>
          <p:nvPr>
            <p:ph idx="3" type="body"/>
          </p:nvPr>
        </p:nvSpPr>
        <p:spPr>
          <a:xfrm>
            <a:off x="640080" y="1531357"/>
            <a:ext cx="3839845" cy="1163395"/>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08" name="Google Shape;708;p143"/>
          <p:cNvSpPr txBox="1"/>
          <p:nvPr>
            <p:ph idx="4" type="body"/>
          </p:nvPr>
        </p:nvSpPr>
        <p:spPr>
          <a:xfrm>
            <a:off x="4572000" y="4249485"/>
            <a:ext cx="3931920" cy="287515"/>
          </a:xfrm>
          <a:prstGeom prst="rect">
            <a:avLst/>
          </a:prstGeom>
          <a:noFill/>
          <a:ln>
            <a:noFill/>
          </a:ln>
        </p:spPr>
        <p:txBody>
          <a:bodyPr anchorCtr="0" anchor="t" bIns="0" lIns="0" spcFirstLastPara="1" rIns="0" wrap="square" tIns="0">
            <a:spAutoFit/>
          </a:bodyPr>
          <a:lstStyle>
            <a:lvl1pPr indent="-228600" lvl="0" marL="457200" algn="ctr">
              <a:lnSpc>
                <a:spcPct val="91666"/>
              </a:lnSpc>
              <a:spcBef>
                <a:spcPts val="750"/>
              </a:spcBef>
              <a:spcAft>
                <a:spcPts val="0"/>
              </a:spcAft>
              <a:buClr>
                <a:schemeClr val="dk1"/>
              </a:buClr>
              <a:buSzPts val="1200"/>
              <a:buNone/>
              <a:defRPr i="1"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two images">
  <p:cSld name="Header w/two images">
    <p:spTree>
      <p:nvGrpSpPr>
        <p:cNvPr id="709" name="Shape 709"/>
        <p:cNvGrpSpPr/>
        <p:nvPr/>
      </p:nvGrpSpPr>
      <p:grpSpPr>
        <a:xfrm>
          <a:off x="0" y="0"/>
          <a:ext cx="0" cy="0"/>
          <a:chOff x="0" y="0"/>
          <a:chExt cx="0" cy="0"/>
        </a:xfrm>
      </p:grpSpPr>
      <p:sp>
        <p:nvSpPr>
          <p:cNvPr id="710" name="Google Shape;710;p144"/>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1" name="Google Shape;711;p144"/>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12" name="Google Shape;712;p144"/>
          <p:cNvSpPr/>
          <p:nvPr>
            <p:ph idx="2" type="pic"/>
          </p:nvPr>
        </p:nvSpPr>
        <p:spPr>
          <a:xfrm>
            <a:off x="639952" y="1188720"/>
            <a:ext cx="3749039" cy="2057400"/>
          </a:xfrm>
          <a:prstGeom prst="rect">
            <a:avLst/>
          </a:prstGeom>
          <a:solidFill>
            <a:srgbClr val="DBE7F5"/>
          </a:solidFill>
          <a:ln>
            <a:noFill/>
          </a:ln>
        </p:spPr>
      </p:sp>
      <p:sp>
        <p:nvSpPr>
          <p:cNvPr id="713" name="Google Shape;713;p144"/>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4" name="Google Shape;714;p144"/>
          <p:cNvSpPr/>
          <p:nvPr>
            <p:ph idx="3" type="pic"/>
          </p:nvPr>
        </p:nvSpPr>
        <p:spPr>
          <a:xfrm>
            <a:off x="4663440" y="1188720"/>
            <a:ext cx="3749039" cy="2057400"/>
          </a:xfrm>
          <a:prstGeom prst="rect">
            <a:avLst/>
          </a:prstGeom>
          <a:solidFill>
            <a:srgbClr val="DBE7F5"/>
          </a:solidFill>
          <a:ln>
            <a:noFill/>
          </a:ln>
        </p:spPr>
      </p:sp>
      <p:sp>
        <p:nvSpPr>
          <p:cNvPr id="715" name="Google Shape;715;p144"/>
          <p:cNvSpPr txBox="1"/>
          <p:nvPr>
            <p:ph idx="1" type="body"/>
          </p:nvPr>
        </p:nvSpPr>
        <p:spPr>
          <a:xfrm>
            <a:off x="640079" y="3373082"/>
            <a:ext cx="3749039" cy="581698"/>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16" name="Google Shape;716;p144"/>
          <p:cNvSpPr txBox="1"/>
          <p:nvPr>
            <p:ph idx="4" type="body"/>
          </p:nvPr>
        </p:nvSpPr>
        <p:spPr>
          <a:xfrm>
            <a:off x="4663440" y="3373082"/>
            <a:ext cx="3749039" cy="581698"/>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header w/two captioned images captions">
  <p:cSld name="Small header w/two captioned images captions">
    <p:spTree>
      <p:nvGrpSpPr>
        <p:cNvPr id="717" name="Shape 717"/>
        <p:cNvGrpSpPr/>
        <p:nvPr/>
      </p:nvGrpSpPr>
      <p:grpSpPr>
        <a:xfrm>
          <a:off x="0" y="0"/>
          <a:ext cx="0" cy="0"/>
          <a:chOff x="0" y="0"/>
          <a:chExt cx="0" cy="0"/>
        </a:xfrm>
      </p:grpSpPr>
      <p:sp>
        <p:nvSpPr>
          <p:cNvPr id="718" name="Google Shape;718;p145"/>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9" name="Google Shape;719;p145"/>
          <p:cNvSpPr txBox="1"/>
          <p:nvPr>
            <p:ph idx="12" type="sldNum"/>
          </p:nvPr>
        </p:nvSpPr>
        <p:spPr>
          <a:xfrm>
            <a:off x="8686800" y="4754880"/>
            <a:ext cx="457200" cy="365760"/>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20" name="Google Shape;720;p145"/>
          <p:cNvSpPr/>
          <p:nvPr/>
        </p:nvSpPr>
        <p:spPr>
          <a:xfrm>
            <a:off x="0" y="0"/>
            <a:ext cx="9144000" cy="116892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721" name="Google Shape;721;p145"/>
          <p:cNvSpPr txBox="1"/>
          <p:nvPr/>
        </p:nvSpPr>
        <p:spPr>
          <a:xfrm>
            <a:off x="640079" y="365760"/>
            <a:ext cx="7772400" cy="27432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rgbClr val="58595B"/>
              </a:buClr>
              <a:buSzPts val="1800"/>
              <a:buFont typeface="Helvetica Neue"/>
              <a:buNone/>
            </a:pPr>
            <a:r>
              <a:rPr b="1" i="0" lang="en-GB" sz="1800" u="none" cap="none" strike="noStrike">
                <a:solidFill>
                  <a:srgbClr val="58595B"/>
                </a:solidFill>
                <a:latin typeface="Arial"/>
                <a:ea typeface="Arial"/>
                <a:cs typeface="Arial"/>
                <a:sym typeface="Arial"/>
              </a:rPr>
              <a:t>Small Header w/two captioned images</a:t>
            </a:r>
            <a:endParaRPr b="0" i="0" sz="1400" u="none" cap="none" strike="noStrike">
              <a:solidFill>
                <a:srgbClr val="000000"/>
              </a:solidFill>
              <a:latin typeface="Arial"/>
              <a:ea typeface="Arial"/>
              <a:cs typeface="Arial"/>
              <a:sym typeface="Arial"/>
            </a:endParaRPr>
          </a:p>
        </p:txBody>
      </p:sp>
      <p:sp>
        <p:nvSpPr>
          <p:cNvPr id="722" name="Google Shape;722;p145"/>
          <p:cNvSpPr/>
          <p:nvPr/>
        </p:nvSpPr>
        <p:spPr>
          <a:xfrm>
            <a:off x="640080" y="673649"/>
            <a:ext cx="7772400" cy="36576"/>
          </a:xfrm>
          <a:prstGeom prst="rect">
            <a:avLst/>
          </a:prstGeom>
          <a:solidFill>
            <a:srgbClr val="2774AE"/>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Arial"/>
              <a:ea typeface="Arial"/>
              <a:cs typeface="Arial"/>
              <a:sym typeface="Arial"/>
            </a:endParaRPr>
          </a:p>
        </p:txBody>
      </p:sp>
      <p:sp>
        <p:nvSpPr>
          <p:cNvPr id="723" name="Google Shape;723;p145"/>
          <p:cNvSpPr txBox="1"/>
          <p:nvPr>
            <p:ph idx="1" type="body"/>
          </p:nvPr>
        </p:nvSpPr>
        <p:spPr>
          <a:xfrm>
            <a:off x="639950" y="4114800"/>
            <a:ext cx="3749039" cy="287515"/>
          </a:xfrm>
          <a:prstGeom prst="rect">
            <a:avLst/>
          </a:prstGeom>
          <a:noFill/>
          <a:ln>
            <a:noFill/>
          </a:ln>
        </p:spPr>
        <p:txBody>
          <a:bodyPr anchorCtr="0" anchor="t" bIns="0" lIns="0" spcFirstLastPara="1" rIns="0" wrap="square" tIns="0">
            <a:spAutoFit/>
          </a:bodyPr>
          <a:lstStyle>
            <a:lvl1pPr indent="-228600" lvl="0" marL="457200" algn="l">
              <a:lnSpc>
                <a:spcPct val="91666"/>
              </a:lnSpc>
              <a:spcBef>
                <a:spcPts val="750"/>
              </a:spcBef>
              <a:spcAft>
                <a:spcPts val="0"/>
              </a:spcAft>
              <a:buClr>
                <a:schemeClr val="dk1"/>
              </a:buClr>
              <a:buSzPts val="1200"/>
              <a:buNone/>
              <a:defRPr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24" name="Google Shape;724;p145"/>
          <p:cNvSpPr/>
          <p:nvPr/>
        </p:nvSpPr>
        <p:spPr>
          <a:xfrm>
            <a:off x="0" y="0"/>
            <a:ext cx="9144000" cy="116892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725" name="Google Shape;725;p145"/>
          <p:cNvSpPr txBox="1"/>
          <p:nvPr/>
        </p:nvSpPr>
        <p:spPr>
          <a:xfrm>
            <a:off x="640079" y="365760"/>
            <a:ext cx="7772400" cy="27432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chemeClr val="dk1"/>
              </a:buClr>
              <a:buSzPts val="1800"/>
              <a:buFont typeface="Arial"/>
              <a:buNone/>
            </a:pPr>
            <a:r>
              <a:rPr b="1" i="0" lang="en-GB" sz="1800" u="none" cap="none" strike="noStrike">
                <a:solidFill>
                  <a:schemeClr val="dk1"/>
                </a:solidFill>
                <a:latin typeface="Arial"/>
                <a:ea typeface="Arial"/>
                <a:cs typeface="Arial"/>
                <a:sym typeface="Arial"/>
              </a:rPr>
              <a:t>Small Header w/two captioned images</a:t>
            </a:r>
            <a:endParaRPr b="0" i="0" sz="1400" u="none" cap="none" strike="noStrike">
              <a:solidFill>
                <a:srgbClr val="000000"/>
              </a:solidFill>
              <a:latin typeface="Arial"/>
              <a:ea typeface="Arial"/>
              <a:cs typeface="Arial"/>
              <a:sym typeface="Arial"/>
            </a:endParaRPr>
          </a:p>
        </p:txBody>
      </p:sp>
      <p:sp>
        <p:nvSpPr>
          <p:cNvPr id="726" name="Google Shape;726;p145"/>
          <p:cNvSpPr/>
          <p:nvPr/>
        </p:nvSpPr>
        <p:spPr>
          <a:xfrm>
            <a:off x="640080" y="673649"/>
            <a:ext cx="7772400" cy="36576"/>
          </a:xfrm>
          <a:prstGeom prst="rect">
            <a:avLst/>
          </a:prstGeom>
          <a:solidFill>
            <a:srgbClr val="2774AE"/>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Arial"/>
              <a:ea typeface="Arial"/>
              <a:cs typeface="Arial"/>
              <a:sym typeface="Arial"/>
            </a:endParaRPr>
          </a:p>
        </p:txBody>
      </p:sp>
      <p:sp>
        <p:nvSpPr>
          <p:cNvPr id="727" name="Google Shape;727;p145"/>
          <p:cNvSpPr/>
          <p:nvPr>
            <p:ph idx="2" type="pic"/>
          </p:nvPr>
        </p:nvSpPr>
        <p:spPr>
          <a:xfrm>
            <a:off x="639951" y="1038977"/>
            <a:ext cx="3749039" cy="3017520"/>
          </a:xfrm>
          <a:prstGeom prst="rect">
            <a:avLst/>
          </a:prstGeom>
          <a:solidFill>
            <a:srgbClr val="DBE7F5"/>
          </a:solidFill>
          <a:ln>
            <a:noFill/>
          </a:ln>
        </p:spPr>
      </p:sp>
      <p:sp>
        <p:nvSpPr>
          <p:cNvPr id="728" name="Google Shape;728;p145"/>
          <p:cNvSpPr/>
          <p:nvPr>
            <p:ph idx="3" type="pic"/>
          </p:nvPr>
        </p:nvSpPr>
        <p:spPr>
          <a:xfrm>
            <a:off x="4663440" y="1038977"/>
            <a:ext cx="3749039" cy="3017520"/>
          </a:xfrm>
          <a:prstGeom prst="rect">
            <a:avLst/>
          </a:prstGeom>
          <a:solidFill>
            <a:srgbClr val="DBE7F5"/>
          </a:solidFill>
          <a:ln>
            <a:noFill/>
          </a:ln>
        </p:spPr>
      </p:sp>
      <p:sp>
        <p:nvSpPr>
          <p:cNvPr id="729" name="Google Shape;729;p145"/>
          <p:cNvSpPr txBox="1"/>
          <p:nvPr>
            <p:ph idx="4" type="body"/>
          </p:nvPr>
        </p:nvSpPr>
        <p:spPr>
          <a:xfrm>
            <a:off x="4663441" y="4118700"/>
            <a:ext cx="3749039" cy="287515"/>
          </a:xfrm>
          <a:prstGeom prst="rect">
            <a:avLst/>
          </a:prstGeom>
          <a:noFill/>
          <a:ln>
            <a:noFill/>
          </a:ln>
        </p:spPr>
        <p:txBody>
          <a:bodyPr anchorCtr="0" anchor="t" bIns="0" lIns="0" spcFirstLastPara="1" rIns="0" wrap="square" tIns="0">
            <a:spAutoFit/>
          </a:bodyPr>
          <a:lstStyle>
            <a:lvl1pPr indent="-228600" lvl="0" marL="457200" algn="l">
              <a:lnSpc>
                <a:spcPct val="91666"/>
              </a:lnSpc>
              <a:spcBef>
                <a:spcPts val="750"/>
              </a:spcBef>
              <a:spcAft>
                <a:spcPts val="0"/>
              </a:spcAft>
              <a:buClr>
                <a:schemeClr val="dk1"/>
              </a:buClr>
              <a:buSzPts val="1200"/>
              <a:buNone/>
              <a:defRPr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three images">
  <p:cSld name="Header w/three images">
    <p:spTree>
      <p:nvGrpSpPr>
        <p:cNvPr id="730" name="Shape 730"/>
        <p:cNvGrpSpPr/>
        <p:nvPr/>
      </p:nvGrpSpPr>
      <p:grpSpPr>
        <a:xfrm>
          <a:off x="0" y="0"/>
          <a:ext cx="0" cy="0"/>
          <a:chOff x="0" y="0"/>
          <a:chExt cx="0" cy="0"/>
        </a:xfrm>
      </p:grpSpPr>
      <p:sp>
        <p:nvSpPr>
          <p:cNvPr id="731" name="Google Shape;731;p146"/>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2" name="Google Shape;732;p146"/>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33" name="Google Shape;733;p146"/>
          <p:cNvSpPr/>
          <p:nvPr>
            <p:ph idx="2" type="pic"/>
          </p:nvPr>
        </p:nvSpPr>
        <p:spPr>
          <a:xfrm>
            <a:off x="639952" y="1188720"/>
            <a:ext cx="2468880" cy="2057400"/>
          </a:xfrm>
          <a:prstGeom prst="rect">
            <a:avLst/>
          </a:prstGeom>
          <a:solidFill>
            <a:srgbClr val="DBE7F5"/>
          </a:solidFill>
          <a:ln>
            <a:noFill/>
          </a:ln>
        </p:spPr>
      </p:sp>
      <p:sp>
        <p:nvSpPr>
          <p:cNvPr id="734" name="Google Shape;734;p146"/>
          <p:cNvSpPr/>
          <p:nvPr>
            <p:ph idx="3" type="pic"/>
          </p:nvPr>
        </p:nvSpPr>
        <p:spPr>
          <a:xfrm>
            <a:off x="5943600" y="1188720"/>
            <a:ext cx="2468880" cy="2057400"/>
          </a:xfrm>
          <a:prstGeom prst="rect">
            <a:avLst/>
          </a:prstGeom>
          <a:solidFill>
            <a:srgbClr val="DBE7F5"/>
          </a:solidFill>
          <a:ln>
            <a:noFill/>
          </a:ln>
        </p:spPr>
      </p:sp>
      <p:sp>
        <p:nvSpPr>
          <p:cNvPr id="735" name="Google Shape;735;p146"/>
          <p:cNvSpPr/>
          <p:nvPr>
            <p:ph idx="4" type="pic"/>
          </p:nvPr>
        </p:nvSpPr>
        <p:spPr>
          <a:xfrm>
            <a:off x="3291776" y="1188720"/>
            <a:ext cx="2468880" cy="2057400"/>
          </a:xfrm>
          <a:prstGeom prst="rect">
            <a:avLst/>
          </a:prstGeom>
          <a:solidFill>
            <a:srgbClr val="DBE7F5"/>
          </a:solidFill>
          <a:ln>
            <a:noFill/>
          </a:ln>
        </p:spPr>
      </p:sp>
      <p:sp>
        <p:nvSpPr>
          <p:cNvPr id="736" name="Google Shape;736;p146"/>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7" name="Google Shape;737;p146"/>
          <p:cNvSpPr txBox="1"/>
          <p:nvPr>
            <p:ph idx="1" type="body"/>
          </p:nvPr>
        </p:nvSpPr>
        <p:spPr>
          <a:xfrm>
            <a:off x="640079" y="3373081"/>
            <a:ext cx="2468753" cy="801969"/>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38" name="Google Shape;738;p146"/>
          <p:cNvSpPr txBox="1"/>
          <p:nvPr>
            <p:ph idx="5" type="body"/>
          </p:nvPr>
        </p:nvSpPr>
        <p:spPr>
          <a:xfrm>
            <a:off x="3291903" y="3373080"/>
            <a:ext cx="2468753" cy="801969"/>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39" name="Google Shape;739;p146"/>
          <p:cNvSpPr txBox="1"/>
          <p:nvPr>
            <p:ph idx="6" type="body"/>
          </p:nvPr>
        </p:nvSpPr>
        <p:spPr>
          <a:xfrm>
            <a:off x="5943727" y="3373079"/>
            <a:ext cx="2468753" cy="801969"/>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wide image">
  <p:cSld name="Header/wide image">
    <p:spTree>
      <p:nvGrpSpPr>
        <p:cNvPr id="740" name="Shape 740"/>
        <p:cNvGrpSpPr/>
        <p:nvPr/>
      </p:nvGrpSpPr>
      <p:grpSpPr>
        <a:xfrm>
          <a:off x="0" y="0"/>
          <a:ext cx="0" cy="0"/>
          <a:chOff x="0" y="0"/>
          <a:chExt cx="0" cy="0"/>
        </a:xfrm>
      </p:grpSpPr>
      <p:sp>
        <p:nvSpPr>
          <p:cNvPr id="741" name="Google Shape;741;p147"/>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2" name="Google Shape;742;p147"/>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43" name="Google Shape;743;p147"/>
          <p:cNvSpPr/>
          <p:nvPr>
            <p:ph idx="2" type="pic"/>
          </p:nvPr>
        </p:nvSpPr>
        <p:spPr>
          <a:xfrm>
            <a:off x="640080" y="1188720"/>
            <a:ext cx="7772400" cy="2423160"/>
          </a:xfrm>
          <a:prstGeom prst="rect">
            <a:avLst/>
          </a:prstGeom>
          <a:solidFill>
            <a:srgbClr val="DBE7F5"/>
          </a:solidFill>
          <a:ln>
            <a:noFill/>
          </a:ln>
        </p:spPr>
      </p:sp>
      <p:sp>
        <p:nvSpPr>
          <p:cNvPr id="744" name="Google Shape;744;p147"/>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5" name="Google Shape;745;p147"/>
          <p:cNvSpPr txBox="1"/>
          <p:nvPr>
            <p:ph idx="1" type="body"/>
          </p:nvPr>
        </p:nvSpPr>
        <p:spPr>
          <a:xfrm>
            <a:off x="640080" y="3752107"/>
            <a:ext cx="7772400" cy="146450"/>
          </a:xfrm>
          <a:prstGeom prst="rect">
            <a:avLst/>
          </a:prstGeom>
          <a:noFill/>
          <a:ln>
            <a:noFill/>
          </a:ln>
        </p:spPr>
        <p:txBody>
          <a:bodyPr anchorCtr="0" anchor="t" bIns="0" lIns="0" spcFirstLastPara="1" rIns="0" wrap="square" tIns="0">
            <a:spAutoFit/>
          </a:bodyPr>
          <a:lstStyle>
            <a:lvl1pPr indent="-228600" lvl="0" marL="457200" algn="ctr">
              <a:lnSpc>
                <a:spcPct val="91666"/>
              </a:lnSpc>
              <a:spcBef>
                <a:spcPts val="750"/>
              </a:spcBef>
              <a:spcAft>
                <a:spcPts val="0"/>
              </a:spcAft>
              <a:buClr>
                <a:schemeClr val="dk1"/>
              </a:buClr>
              <a:buSzPts val="1200"/>
              <a:buNone/>
              <a:defRPr i="1"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Header w/video">
  <p:cSld name="1_Header w/video">
    <p:spTree>
      <p:nvGrpSpPr>
        <p:cNvPr id="746" name="Shape 746"/>
        <p:cNvGrpSpPr/>
        <p:nvPr/>
      </p:nvGrpSpPr>
      <p:grpSpPr>
        <a:xfrm>
          <a:off x="0" y="0"/>
          <a:ext cx="0" cy="0"/>
          <a:chOff x="0" y="0"/>
          <a:chExt cx="0" cy="0"/>
        </a:xfrm>
      </p:grpSpPr>
      <p:sp>
        <p:nvSpPr>
          <p:cNvPr id="747" name="Google Shape;747;p148"/>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8" name="Google Shape;748;p148"/>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49" name="Google Shape;749;p148"/>
          <p:cNvSpPr/>
          <p:nvPr>
            <p:ph idx="2" type="pic"/>
          </p:nvPr>
        </p:nvSpPr>
        <p:spPr>
          <a:xfrm>
            <a:off x="1828800" y="1188720"/>
            <a:ext cx="5486400" cy="2812227"/>
          </a:xfrm>
          <a:prstGeom prst="rect">
            <a:avLst/>
          </a:prstGeom>
          <a:solidFill>
            <a:srgbClr val="DBE7F5"/>
          </a:solidFill>
          <a:ln>
            <a:noFill/>
          </a:ln>
        </p:spPr>
      </p:sp>
      <p:sp>
        <p:nvSpPr>
          <p:cNvPr id="750" name="Google Shape;750;p148"/>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1" name="Google Shape;751;p148"/>
          <p:cNvSpPr txBox="1"/>
          <p:nvPr>
            <p:ph idx="1" type="body"/>
          </p:nvPr>
        </p:nvSpPr>
        <p:spPr>
          <a:xfrm>
            <a:off x="1828800" y="4085013"/>
            <a:ext cx="5486400" cy="146450"/>
          </a:xfrm>
          <a:prstGeom prst="rect">
            <a:avLst/>
          </a:prstGeom>
          <a:noFill/>
          <a:ln>
            <a:noFill/>
          </a:ln>
        </p:spPr>
        <p:txBody>
          <a:bodyPr anchorCtr="0" anchor="t" bIns="0" lIns="0" spcFirstLastPara="1" rIns="0" wrap="square" tIns="0">
            <a:spAutoFit/>
          </a:bodyPr>
          <a:lstStyle>
            <a:lvl1pPr indent="-228600" lvl="0" marL="457200" algn="ctr">
              <a:lnSpc>
                <a:spcPct val="91666"/>
              </a:lnSpc>
              <a:spcBef>
                <a:spcPts val="750"/>
              </a:spcBef>
              <a:spcAft>
                <a:spcPts val="0"/>
              </a:spcAft>
              <a:buClr>
                <a:schemeClr val="dk1"/>
              </a:buClr>
              <a:buSzPts val="1200"/>
              <a:buNone/>
              <a:defRPr i="1"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ief_2_sq_pictures">
  <p:cSld name="Brief_2_sq_pictures">
    <p:spTree>
      <p:nvGrpSpPr>
        <p:cNvPr id="67" name="Shape 67"/>
        <p:cNvGrpSpPr/>
        <p:nvPr/>
      </p:nvGrpSpPr>
      <p:grpSpPr>
        <a:xfrm>
          <a:off x="0" y="0"/>
          <a:ext cx="0" cy="0"/>
          <a:chOff x="0" y="0"/>
          <a:chExt cx="0" cy="0"/>
        </a:xfrm>
      </p:grpSpPr>
      <p:sp>
        <p:nvSpPr>
          <p:cNvPr id="68" name="Google Shape;68;p16"/>
          <p:cNvSpPr/>
          <p:nvPr>
            <p:ph idx="2" type="pic"/>
          </p:nvPr>
        </p:nvSpPr>
        <p:spPr>
          <a:xfrm>
            <a:off x="2688275" y="0"/>
            <a:ext cx="6455726" cy="5143500"/>
          </a:xfrm>
          <a:prstGeom prst="rect">
            <a:avLst/>
          </a:prstGeom>
          <a:noFill/>
          <a:ln>
            <a:noFill/>
          </a:ln>
        </p:spPr>
      </p:sp>
      <p:sp>
        <p:nvSpPr>
          <p:cNvPr id="69" name="Google Shape;69;p16"/>
          <p:cNvSpPr txBox="1"/>
          <p:nvPr>
            <p:ph idx="1" type="body"/>
          </p:nvPr>
        </p:nvSpPr>
        <p:spPr>
          <a:xfrm>
            <a:off x="543982" y="2185416"/>
            <a:ext cx="2619842" cy="2322290"/>
          </a:xfrm>
          <a:prstGeom prst="rect">
            <a:avLst/>
          </a:prstGeom>
          <a:solidFill>
            <a:schemeClr val="lt1"/>
          </a:solid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500"/>
              <a:buNone/>
              <a:defRPr sz="1500">
                <a:solidFill>
                  <a:schemeClr val="accent1"/>
                </a:solidFill>
              </a:defRPr>
            </a:lvl1pPr>
            <a:lvl2pPr indent="-342900" lvl="1" marL="914400" algn="l">
              <a:lnSpc>
                <a:spcPct val="90000"/>
              </a:lnSpc>
              <a:spcBef>
                <a:spcPts val="400"/>
              </a:spcBef>
              <a:spcAft>
                <a:spcPts val="0"/>
              </a:spcAft>
              <a:buClr>
                <a:schemeClr val="accent1"/>
              </a:buClr>
              <a:buSzPts val="1800"/>
              <a:buChar char="o"/>
              <a:defRPr>
                <a:solidFill>
                  <a:schemeClr val="accent1"/>
                </a:solidFill>
              </a:defRPr>
            </a:lvl2pPr>
            <a:lvl3pPr indent="-323850" lvl="2" marL="1371600" algn="l">
              <a:lnSpc>
                <a:spcPct val="90000"/>
              </a:lnSpc>
              <a:spcBef>
                <a:spcPts val="400"/>
              </a:spcBef>
              <a:spcAft>
                <a:spcPts val="0"/>
              </a:spcAft>
              <a:buClr>
                <a:schemeClr val="accent1"/>
              </a:buClr>
              <a:buSzPts val="1500"/>
              <a:buChar char="o"/>
              <a:defRPr>
                <a:solidFill>
                  <a:schemeClr val="accent1"/>
                </a:solidFill>
              </a:defRPr>
            </a:lvl3pPr>
            <a:lvl4pPr indent="-317500" lvl="3" marL="1828800" algn="l">
              <a:lnSpc>
                <a:spcPct val="90000"/>
              </a:lnSpc>
              <a:spcBef>
                <a:spcPts val="400"/>
              </a:spcBef>
              <a:spcAft>
                <a:spcPts val="0"/>
              </a:spcAft>
              <a:buClr>
                <a:schemeClr val="accent1"/>
              </a:buClr>
              <a:buSzPts val="1400"/>
              <a:buChar char="o"/>
              <a:defRPr>
                <a:solidFill>
                  <a:schemeClr val="accent1"/>
                </a:solidFill>
              </a:defRPr>
            </a:lvl4pPr>
            <a:lvl5pPr indent="-317500" lvl="4" marL="2286000" algn="l">
              <a:lnSpc>
                <a:spcPct val="90000"/>
              </a:lnSpc>
              <a:spcBef>
                <a:spcPts val="400"/>
              </a:spcBef>
              <a:spcAft>
                <a:spcPts val="0"/>
              </a:spcAft>
              <a:buClr>
                <a:schemeClr val="accent1"/>
              </a:buClr>
              <a:buSzPts val="1400"/>
              <a:buChar char="o"/>
              <a:defRPr>
                <a:solidFill>
                  <a:schemeClr val="accent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0" name="Google Shape;70;p16"/>
          <p:cNvSpPr txBox="1"/>
          <p:nvPr>
            <p:ph type="title"/>
          </p:nvPr>
        </p:nvSpPr>
        <p:spPr>
          <a:xfrm>
            <a:off x="3414110" y="2183141"/>
            <a:ext cx="4729734"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AEABAB"/>
              </a:buClr>
              <a:buSzPts val="3300"/>
              <a:buFont typeface="Arial Black"/>
              <a:buNone/>
              <a:defRPr b="0">
                <a:solidFill>
                  <a:srgbClr val="AEABAB"/>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1" name="Google Shape;71;p16"/>
          <p:cNvSpPr txBox="1"/>
          <p:nvPr>
            <p:ph idx="12" type="sldNum"/>
          </p:nvPr>
        </p:nvSpPr>
        <p:spPr>
          <a:xfrm>
            <a:off x="4423500" y="-5411"/>
            <a:ext cx="297000" cy="588600"/>
          </a:xfrm>
          <a:prstGeom prst="rect">
            <a:avLst/>
          </a:prstGeom>
          <a:solidFill>
            <a:schemeClr val="lt2"/>
          </a:solidFill>
          <a:ln>
            <a:noFill/>
          </a:ln>
        </p:spPr>
        <p:txBody>
          <a:bodyPr anchorCtr="0" anchor="ctr" bIns="34275" lIns="68575" spcFirstLastPara="1" rIns="68575" wrap="square" tIns="34275">
            <a:noAutofit/>
          </a:bodyPr>
          <a:lstStyle>
            <a:lvl1pPr indent="0" lvl="0" marL="0" algn="ctr">
              <a:spcBef>
                <a:spcPts val="0"/>
              </a:spcBef>
              <a:buNone/>
              <a:defRPr b="1" i="0" sz="1100" u="none" cap="none" strike="noStrike">
                <a:solidFill>
                  <a:schemeClr val="lt1"/>
                </a:solidFill>
                <a:latin typeface="Calibri"/>
                <a:ea typeface="Calibri"/>
                <a:cs typeface="Calibri"/>
                <a:sym typeface="Calibri"/>
              </a:defRPr>
            </a:lvl1pPr>
            <a:lvl2pPr indent="0" lvl="1" marL="0" algn="ctr">
              <a:spcBef>
                <a:spcPts val="0"/>
              </a:spcBef>
              <a:buNone/>
              <a:defRPr b="1" i="0" sz="1100" u="none" cap="none" strike="noStrike">
                <a:solidFill>
                  <a:schemeClr val="lt1"/>
                </a:solidFill>
                <a:latin typeface="Calibri"/>
                <a:ea typeface="Calibri"/>
                <a:cs typeface="Calibri"/>
                <a:sym typeface="Calibri"/>
              </a:defRPr>
            </a:lvl2pPr>
            <a:lvl3pPr indent="0" lvl="2" marL="0" algn="ctr">
              <a:spcBef>
                <a:spcPts val="0"/>
              </a:spcBef>
              <a:buNone/>
              <a:defRPr b="1" i="0" sz="1100" u="none" cap="none" strike="noStrike">
                <a:solidFill>
                  <a:schemeClr val="lt1"/>
                </a:solidFill>
                <a:latin typeface="Calibri"/>
                <a:ea typeface="Calibri"/>
                <a:cs typeface="Calibri"/>
                <a:sym typeface="Calibri"/>
              </a:defRPr>
            </a:lvl3pPr>
            <a:lvl4pPr indent="0" lvl="3" marL="0" algn="ctr">
              <a:spcBef>
                <a:spcPts val="0"/>
              </a:spcBef>
              <a:buNone/>
              <a:defRPr b="1" i="0" sz="1100" u="none" cap="none" strike="noStrike">
                <a:solidFill>
                  <a:schemeClr val="lt1"/>
                </a:solidFill>
                <a:latin typeface="Calibri"/>
                <a:ea typeface="Calibri"/>
                <a:cs typeface="Calibri"/>
                <a:sym typeface="Calibri"/>
              </a:defRPr>
            </a:lvl4pPr>
            <a:lvl5pPr indent="0" lvl="4" marL="0" algn="ctr">
              <a:spcBef>
                <a:spcPts val="0"/>
              </a:spcBef>
              <a:buNone/>
              <a:defRPr b="1" i="0" sz="1100" u="none" cap="none" strike="noStrike">
                <a:solidFill>
                  <a:schemeClr val="lt1"/>
                </a:solidFill>
                <a:latin typeface="Calibri"/>
                <a:ea typeface="Calibri"/>
                <a:cs typeface="Calibri"/>
                <a:sym typeface="Calibri"/>
              </a:defRPr>
            </a:lvl5pPr>
            <a:lvl6pPr indent="0" lvl="5" marL="0" algn="ctr">
              <a:spcBef>
                <a:spcPts val="0"/>
              </a:spcBef>
              <a:buNone/>
              <a:defRPr b="1" i="0" sz="1100" u="none" cap="none" strike="noStrike">
                <a:solidFill>
                  <a:schemeClr val="lt1"/>
                </a:solidFill>
                <a:latin typeface="Calibri"/>
                <a:ea typeface="Calibri"/>
                <a:cs typeface="Calibri"/>
                <a:sym typeface="Calibri"/>
              </a:defRPr>
            </a:lvl6pPr>
            <a:lvl7pPr indent="0" lvl="6" marL="0" algn="ctr">
              <a:spcBef>
                <a:spcPts val="0"/>
              </a:spcBef>
              <a:buNone/>
              <a:defRPr b="1" i="0" sz="1100" u="none" cap="none" strike="noStrike">
                <a:solidFill>
                  <a:schemeClr val="lt1"/>
                </a:solidFill>
                <a:latin typeface="Calibri"/>
                <a:ea typeface="Calibri"/>
                <a:cs typeface="Calibri"/>
                <a:sym typeface="Calibri"/>
              </a:defRPr>
            </a:lvl7pPr>
            <a:lvl8pPr indent="0" lvl="7" marL="0" algn="ctr">
              <a:spcBef>
                <a:spcPts val="0"/>
              </a:spcBef>
              <a:buNone/>
              <a:defRPr b="1" i="0" sz="1100" u="none" cap="none" strike="noStrike">
                <a:solidFill>
                  <a:schemeClr val="lt1"/>
                </a:solidFill>
                <a:latin typeface="Calibri"/>
                <a:ea typeface="Calibri"/>
                <a:cs typeface="Calibri"/>
                <a:sym typeface="Calibri"/>
              </a:defRPr>
            </a:lvl8pPr>
            <a:lvl9pPr indent="0" lvl="8" marL="0" algn="ctr">
              <a:spcBef>
                <a:spcPts val="0"/>
              </a:spcBef>
              <a:buNone/>
              <a:defRPr b="1" i="0" sz="11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w/white background">
  <p:cSld name="Statement w/white background">
    <p:spTree>
      <p:nvGrpSpPr>
        <p:cNvPr id="752" name="Shape 752"/>
        <p:cNvGrpSpPr/>
        <p:nvPr/>
      </p:nvGrpSpPr>
      <p:grpSpPr>
        <a:xfrm>
          <a:off x="0" y="0"/>
          <a:ext cx="0" cy="0"/>
          <a:chOff x="0" y="0"/>
          <a:chExt cx="0" cy="0"/>
        </a:xfrm>
      </p:grpSpPr>
      <p:sp>
        <p:nvSpPr>
          <p:cNvPr id="753" name="Google Shape;753;p149"/>
          <p:cNvSpPr/>
          <p:nvPr/>
        </p:nvSpPr>
        <p:spPr>
          <a:xfrm>
            <a:off x="0" y="1"/>
            <a:ext cx="9144000" cy="4599432"/>
          </a:xfrm>
          <a:prstGeom prst="rect">
            <a:avLst/>
          </a:prstGeom>
          <a:solidFill>
            <a:schemeClr val="lt1"/>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4000"/>
              <a:buFont typeface="Arial"/>
              <a:buNone/>
            </a:pPr>
            <a:r>
              <a:t/>
            </a:r>
            <a:endParaRPr b="0" i="0" sz="4000" u="none" cap="none" strike="noStrike">
              <a:solidFill>
                <a:schemeClr val="lt1"/>
              </a:solidFill>
              <a:latin typeface="Arial"/>
              <a:ea typeface="Arial"/>
              <a:cs typeface="Arial"/>
              <a:sym typeface="Arial"/>
            </a:endParaRPr>
          </a:p>
        </p:txBody>
      </p:sp>
      <p:sp>
        <p:nvSpPr>
          <p:cNvPr id="754" name="Google Shape;754;p149"/>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5" name="Google Shape;755;p149"/>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56" name="Google Shape;756;p149"/>
          <p:cNvSpPr txBox="1"/>
          <p:nvPr>
            <p:ph idx="1" type="body"/>
          </p:nvPr>
        </p:nvSpPr>
        <p:spPr>
          <a:xfrm>
            <a:off x="1371600" y="1875840"/>
            <a:ext cx="6400800" cy="656590"/>
          </a:xfrm>
          <a:prstGeom prst="rect">
            <a:avLst/>
          </a:prstGeom>
          <a:noFill/>
          <a:ln>
            <a:noFill/>
          </a:ln>
        </p:spPr>
        <p:txBody>
          <a:bodyPr anchorCtr="0" anchor="ctr" bIns="0" lIns="0" spcFirstLastPara="1" rIns="0" wrap="square" tIns="0">
            <a:spAutoFit/>
          </a:bodyPr>
          <a:lstStyle>
            <a:lvl1pPr indent="-228600" lvl="0" marL="457200" algn="ctr">
              <a:lnSpc>
                <a:spcPct val="90000"/>
              </a:lnSpc>
              <a:spcBef>
                <a:spcPts val="750"/>
              </a:spcBef>
              <a:spcAft>
                <a:spcPts val="0"/>
              </a:spcAft>
              <a:buClr>
                <a:srgbClr val="00578B"/>
              </a:buClr>
              <a:buSzPts val="4000"/>
              <a:buNone/>
              <a:defRPr sz="4000">
                <a:solidFill>
                  <a:srgbClr val="00578B"/>
                </a:solidFill>
                <a:latin typeface="Arial"/>
                <a:ea typeface="Arial"/>
                <a:cs typeface="Arial"/>
                <a:sym typeface="Arial"/>
              </a:defRPr>
            </a:lvl1pPr>
            <a:lvl2pPr indent="-228600" lvl="1" marL="914400" algn="ctr">
              <a:lnSpc>
                <a:spcPct val="90000"/>
              </a:lnSpc>
              <a:spcBef>
                <a:spcPts val="375"/>
              </a:spcBef>
              <a:spcAft>
                <a:spcPts val="0"/>
              </a:spcAft>
              <a:buClr>
                <a:srgbClr val="2774AE"/>
              </a:buClr>
              <a:buSzPts val="4000"/>
              <a:buNone/>
              <a:defRPr sz="4000">
                <a:solidFill>
                  <a:srgbClr val="2774AE"/>
                </a:solidFill>
              </a:defRPr>
            </a:lvl2pPr>
            <a:lvl3pPr indent="-228600" lvl="2" marL="1371600" algn="ctr">
              <a:lnSpc>
                <a:spcPct val="90000"/>
              </a:lnSpc>
              <a:spcBef>
                <a:spcPts val="375"/>
              </a:spcBef>
              <a:spcAft>
                <a:spcPts val="0"/>
              </a:spcAft>
              <a:buClr>
                <a:srgbClr val="2774AE"/>
              </a:buClr>
              <a:buSzPts val="4000"/>
              <a:buNone/>
              <a:defRPr sz="4000">
                <a:solidFill>
                  <a:srgbClr val="2774AE"/>
                </a:solidFill>
              </a:defRPr>
            </a:lvl3pPr>
            <a:lvl4pPr indent="-228600" lvl="3" marL="1828800" algn="ctr">
              <a:lnSpc>
                <a:spcPct val="90000"/>
              </a:lnSpc>
              <a:spcBef>
                <a:spcPts val="375"/>
              </a:spcBef>
              <a:spcAft>
                <a:spcPts val="0"/>
              </a:spcAft>
              <a:buClr>
                <a:srgbClr val="2774AE"/>
              </a:buClr>
              <a:buSzPts val="4000"/>
              <a:buNone/>
              <a:defRPr sz="4000">
                <a:solidFill>
                  <a:srgbClr val="2774AE"/>
                </a:solidFill>
              </a:defRPr>
            </a:lvl4pPr>
            <a:lvl5pPr indent="-228600" lvl="4" marL="2286000" algn="ctr">
              <a:lnSpc>
                <a:spcPct val="90000"/>
              </a:lnSpc>
              <a:spcBef>
                <a:spcPts val="375"/>
              </a:spcBef>
              <a:spcAft>
                <a:spcPts val="0"/>
              </a:spcAft>
              <a:buClr>
                <a:srgbClr val="2774AE"/>
              </a:buClr>
              <a:buSzPts val="4000"/>
              <a:buNone/>
              <a:defRPr sz="4000">
                <a:solidFill>
                  <a:srgbClr val="2774AE"/>
                </a:solidFill>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extLst>
    <p:ext uri="{DCECCB84-F9BA-43D5-87BE-67443E8EF086}">
      <p15:sldGuideLst>
        <p15:guide id="1" pos="2880">
          <p15:clr>
            <a:srgbClr val="FBAE40"/>
          </p15:clr>
        </p15:guide>
      </p15:sldGuideLst>
    </p:ext>
  </p:extLst>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761" name="Shape 761"/>
        <p:cNvGrpSpPr/>
        <p:nvPr/>
      </p:nvGrpSpPr>
      <p:grpSpPr>
        <a:xfrm>
          <a:off x="0" y="0"/>
          <a:ext cx="0" cy="0"/>
          <a:chOff x="0" y="0"/>
          <a:chExt cx="0" cy="0"/>
        </a:xfrm>
      </p:grpSpPr>
      <p:grpSp>
        <p:nvGrpSpPr>
          <p:cNvPr id="762" name="Google Shape;762;p151"/>
          <p:cNvGrpSpPr/>
          <p:nvPr/>
        </p:nvGrpSpPr>
        <p:grpSpPr>
          <a:xfrm>
            <a:off x="7343003" y="3409675"/>
            <a:ext cx="1691422" cy="1732548"/>
            <a:chOff x="7343003" y="3409675"/>
            <a:chExt cx="1691422" cy="1732548"/>
          </a:xfrm>
        </p:grpSpPr>
        <p:grpSp>
          <p:nvGrpSpPr>
            <p:cNvPr id="763" name="Google Shape;763;p151"/>
            <p:cNvGrpSpPr/>
            <p:nvPr/>
          </p:nvGrpSpPr>
          <p:grpSpPr>
            <a:xfrm>
              <a:off x="7343003" y="4453711"/>
              <a:ext cx="316800" cy="688513"/>
              <a:chOff x="7343003" y="4453711"/>
              <a:chExt cx="316800" cy="688513"/>
            </a:xfrm>
          </p:grpSpPr>
          <p:sp>
            <p:nvSpPr>
              <p:cNvPr id="764" name="Google Shape;764;p151"/>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51"/>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151"/>
            <p:cNvGrpSpPr/>
            <p:nvPr/>
          </p:nvGrpSpPr>
          <p:grpSpPr>
            <a:xfrm>
              <a:off x="7801210" y="4105700"/>
              <a:ext cx="316800" cy="1036523"/>
              <a:chOff x="7801210" y="4105700"/>
              <a:chExt cx="316800" cy="1036523"/>
            </a:xfrm>
          </p:grpSpPr>
          <p:sp>
            <p:nvSpPr>
              <p:cNvPr id="767" name="Google Shape;767;p151"/>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51"/>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51"/>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151"/>
            <p:cNvGrpSpPr/>
            <p:nvPr/>
          </p:nvGrpSpPr>
          <p:grpSpPr>
            <a:xfrm>
              <a:off x="8259418" y="3757688"/>
              <a:ext cx="316800" cy="1384535"/>
              <a:chOff x="8259418" y="3757688"/>
              <a:chExt cx="316800" cy="1384535"/>
            </a:xfrm>
          </p:grpSpPr>
          <p:sp>
            <p:nvSpPr>
              <p:cNvPr id="771" name="Google Shape;771;p151"/>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51"/>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51"/>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51"/>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151"/>
            <p:cNvGrpSpPr/>
            <p:nvPr/>
          </p:nvGrpSpPr>
          <p:grpSpPr>
            <a:xfrm>
              <a:off x="8717625" y="3409675"/>
              <a:ext cx="316800" cy="1732548"/>
              <a:chOff x="8717625" y="3409675"/>
              <a:chExt cx="316800" cy="1732548"/>
            </a:xfrm>
          </p:grpSpPr>
          <p:sp>
            <p:nvSpPr>
              <p:cNvPr id="776" name="Google Shape;776;p151"/>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51"/>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51"/>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51"/>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51"/>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 name="Google Shape;781;p151"/>
          <p:cNvGrpSpPr/>
          <p:nvPr/>
        </p:nvGrpSpPr>
        <p:grpSpPr>
          <a:xfrm>
            <a:off x="5043503" y="0"/>
            <a:ext cx="3814072" cy="3839102"/>
            <a:chOff x="5043503" y="0"/>
            <a:chExt cx="3814072" cy="3839102"/>
          </a:xfrm>
        </p:grpSpPr>
        <p:sp>
          <p:nvSpPr>
            <p:cNvPr id="782" name="Google Shape;782;p151"/>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51"/>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 name="Google Shape;784;p151"/>
            <p:cNvGrpSpPr/>
            <p:nvPr/>
          </p:nvGrpSpPr>
          <p:grpSpPr>
            <a:xfrm>
              <a:off x="7647812" y="2704283"/>
              <a:ext cx="635219" cy="635219"/>
              <a:chOff x="6725724" y="2701260"/>
              <a:chExt cx="1208101" cy="1208100"/>
            </a:xfrm>
          </p:grpSpPr>
          <p:sp>
            <p:nvSpPr>
              <p:cNvPr id="785" name="Google Shape;785;p151"/>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51"/>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51"/>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151"/>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151"/>
            <p:cNvGrpSpPr/>
            <p:nvPr/>
          </p:nvGrpSpPr>
          <p:grpSpPr>
            <a:xfrm>
              <a:off x="7952720" y="179238"/>
              <a:ext cx="873165" cy="873003"/>
              <a:chOff x="7754428" y="208725"/>
              <a:chExt cx="541800" cy="541800"/>
            </a:xfrm>
          </p:grpSpPr>
          <p:sp>
            <p:nvSpPr>
              <p:cNvPr id="790" name="Google Shape;790;p151"/>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51"/>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 name="Google Shape;792;p151"/>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51"/>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51"/>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51"/>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51"/>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51"/>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151"/>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799" name="Google Shape;799;p151"/>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800" name="Google Shape;800;p15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801" name="Shape 801"/>
        <p:cNvGrpSpPr/>
        <p:nvPr/>
      </p:nvGrpSpPr>
      <p:grpSpPr>
        <a:xfrm>
          <a:off x="0" y="0"/>
          <a:ext cx="0" cy="0"/>
          <a:chOff x="0" y="0"/>
          <a:chExt cx="0" cy="0"/>
        </a:xfrm>
      </p:grpSpPr>
      <p:grpSp>
        <p:nvGrpSpPr>
          <p:cNvPr id="802" name="Google Shape;802;p152"/>
          <p:cNvGrpSpPr/>
          <p:nvPr/>
        </p:nvGrpSpPr>
        <p:grpSpPr>
          <a:xfrm>
            <a:off x="146769" y="3406"/>
            <a:ext cx="1233215" cy="1384535"/>
            <a:chOff x="146769" y="3406"/>
            <a:chExt cx="1233215" cy="1384535"/>
          </a:xfrm>
        </p:grpSpPr>
        <p:grpSp>
          <p:nvGrpSpPr>
            <p:cNvPr id="803" name="Google Shape;803;p152"/>
            <p:cNvGrpSpPr/>
            <p:nvPr/>
          </p:nvGrpSpPr>
          <p:grpSpPr>
            <a:xfrm>
              <a:off x="1063183" y="3406"/>
              <a:ext cx="316800" cy="688513"/>
              <a:chOff x="1063183" y="3406"/>
              <a:chExt cx="316800" cy="688513"/>
            </a:xfrm>
          </p:grpSpPr>
          <p:sp>
            <p:nvSpPr>
              <p:cNvPr id="804" name="Google Shape;804;p152"/>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52"/>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152"/>
            <p:cNvGrpSpPr/>
            <p:nvPr/>
          </p:nvGrpSpPr>
          <p:grpSpPr>
            <a:xfrm>
              <a:off x="604976" y="3406"/>
              <a:ext cx="316800" cy="1036524"/>
              <a:chOff x="604976" y="3406"/>
              <a:chExt cx="316800" cy="1036524"/>
            </a:xfrm>
          </p:grpSpPr>
          <p:sp>
            <p:nvSpPr>
              <p:cNvPr id="807" name="Google Shape;807;p152"/>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52"/>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52"/>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152"/>
            <p:cNvGrpSpPr/>
            <p:nvPr/>
          </p:nvGrpSpPr>
          <p:grpSpPr>
            <a:xfrm>
              <a:off x="146769" y="3406"/>
              <a:ext cx="316800" cy="1384535"/>
              <a:chOff x="146769" y="3406"/>
              <a:chExt cx="316800" cy="1384535"/>
            </a:xfrm>
          </p:grpSpPr>
          <p:sp>
            <p:nvSpPr>
              <p:cNvPr id="811" name="Google Shape;811;p152"/>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52"/>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52"/>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52"/>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 name="Google Shape;815;p152"/>
          <p:cNvGrpSpPr/>
          <p:nvPr/>
        </p:nvGrpSpPr>
        <p:grpSpPr>
          <a:xfrm>
            <a:off x="6775084" y="2904008"/>
            <a:ext cx="2186148" cy="2239500"/>
            <a:chOff x="6775084" y="2904008"/>
            <a:chExt cx="2186148" cy="2239500"/>
          </a:xfrm>
        </p:grpSpPr>
        <p:grpSp>
          <p:nvGrpSpPr>
            <p:cNvPr id="816" name="Google Shape;816;p152"/>
            <p:cNvGrpSpPr/>
            <p:nvPr/>
          </p:nvGrpSpPr>
          <p:grpSpPr>
            <a:xfrm>
              <a:off x="6775084" y="4253708"/>
              <a:ext cx="409500" cy="889800"/>
              <a:chOff x="6775084" y="4253708"/>
              <a:chExt cx="409500" cy="889800"/>
            </a:xfrm>
          </p:grpSpPr>
          <p:sp>
            <p:nvSpPr>
              <p:cNvPr id="817" name="Google Shape;817;p152"/>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52"/>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152"/>
            <p:cNvGrpSpPr/>
            <p:nvPr/>
          </p:nvGrpSpPr>
          <p:grpSpPr>
            <a:xfrm>
              <a:off x="7367299" y="3804008"/>
              <a:ext cx="409500" cy="1339500"/>
              <a:chOff x="7367299" y="3804008"/>
              <a:chExt cx="409500" cy="1339500"/>
            </a:xfrm>
          </p:grpSpPr>
          <p:sp>
            <p:nvSpPr>
              <p:cNvPr id="820" name="Google Shape;820;p152"/>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52"/>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52"/>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152"/>
            <p:cNvGrpSpPr/>
            <p:nvPr/>
          </p:nvGrpSpPr>
          <p:grpSpPr>
            <a:xfrm>
              <a:off x="7959516" y="3354008"/>
              <a:ext cx="409500" cy="1789500"/>
              <a:chOff x="7959516" y="3354008"/>
              <a:chExt cx="409500" cy="1789500"/>
            </a:xfrm>
          </p:grpSpPr>
          <p:sp>
            <p:nvSpPr>
              <p:cNvPr id="824" name="Google Shape;824;p152"/>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52"/>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52"/>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52"/>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152"/>
            <p:cNvGrpSpPr/>
            <p:nvPr/>
          </p:nvGrpSpPr>
          <p:grpSpPr>
            <a:xfrm>
              <a:off x="8551731" y="2904008"/>
              <a:ext cx="409500" cy="2239500"/>
              <a:chOff x="8551731" y="2904008"/>
              <a:chExt cx="409500" cy="2239500"/>
            </a:xfrm>
          </p:grpSpPr>
          <p:sp>
            <p:nvSpPr>
              <p:cNvPr id="829" name="Google Shape;829;p152"/>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52"/>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52"/>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52"/>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52"/>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4" name="Google Shape;834;p152"/>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5" name="Google Shape;835;p15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36" name="Shape 836"/>
        <p:cNvGrpSpPr/>
        <p:nvPr/>
      </p:nvGrpSpPr>
      <p:grpSpPr>
        <a:xfrm>
          <a:off x="0" y="0"/>
          <a:ext cx="0" cy="0"/>
          <a:chOff x="0" y="0"/>
          <a:chExt cx="0" cy="0"/>
        </a:xfrm>
      </p:grpSpPr>
      <p:grpSp>
        <p:nvGrpSpPr>
          <p:cNvPr id="837" name="Google Shape;837;p153"/>
          <p:cNvGrpSpPr/>
          <p:nvPr/>
        </p:nvGrpSpPr>
        <p:grpSpPr>
          <a:xfrm>
            <a:off x="625966" y="299376"/>
            <a:ext cx="999312" cy="999312"/>
            <a:chOff x="348199" y="179450"/>
            <a:chExt cx="1116300" cy="1116300"/>
          </a:xfrm>
        </p:grpSpPr>
        <p:sp>
          <p:nvSpPr>
            <p:cNvPr id="838" name="Google Shape;838;p153"/>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53"/>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 name="Google Shape;840;p15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41" name="Google Shape;841;p153"/>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42" name="Google Shape;842;p15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43" name="Shape 843"/>
        <p:cNvGrpSpPr/>
        <p:nvPr/>
      </p:nvGrpSpPr>
      <p:grpSpPr>
        <a:xfrm>
          <a:off x="0" y="0"/>
          <a:ext cx="0" cy="0"/>
          <a:chOff x="0" y="0"/>
          <a:chExt cx="0" cy="0"/>
        </a:xfrm>
      </p:grpSpPr>
      <p:grpSp>
        <p:nvGrpSpPr>
          <p:cNvPr id="844" name="Google Shape;844;p154"/>
          <p:cNvGrpSpPr/>
          <p:nvPr/>
        </p:nvGrpSpPr>
        <p:grpSpPr>
          <a:xfrm>
            <a:off x="625966" y="299376"/>
            <a:ext cx="999312" cy="999312"/>
            <a:chOff x="348199" y="179450"/>
            <a:chExt cx="1116300" cy="1116300"/>
          </a:xfrm>
        </p:grpSpPr>
        <p:sp>
          <p:nvSpPr>
            <p:cNvPr id="845" name="Google Shape;845;p15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5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 name="Google Shape;847;p15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48" name="Google Shape;848;p154"/>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49" name="Google Shape;849;p154"/>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50" name="Google Shape;850;p15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1" name="Shape 851"/>
        <p:cNvGrpSpPr/>
        <p:nvPr/>
      </p:nvGrpSpPr>
      <p:grpSpPr>
        <a:xfrm>
          <a:off x="0" y="0"/>
          <a:ext cx="0" cy="0"/>
          <a:chOff x="0" y="0"/>
          <a:chExt cx="0" cy="0"/>
        </a:xfrm>
      </p:grpSpPr>
      <p:grpSp>
        <p:nvGrpSpPr>
          <p:cNvPr id="852" name="Google Shape;852;p155"/>
          <p:cNvGrpSpPr/>
          <p:nvPr/>
        </p:nvGrpSpPr>
        <p:grpSpPr>
          <a:xfrm>
            <a:off x="625966" y="299376"/>
            <a:ext cx="999312" cy="999312"/>
            <a:chOff x="348199" y="179450"/>
            <a:chExt cx="1116300" cy="1116300"/>
          </a:xfrm>
        </p:grpSpPr>
        <p:sp>
          <p:nvSpPr>
            <p:cNvPr id="853" name="Google Shape;853;p15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5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 name="Google Shape;855;p15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56" name="Google Shape;856;p15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57" name="Shape 857"/>
        <p:cNvGrpSpPr/>
        <p:nvPr/>
      </p:nvGrpSpPr>
      <p:grpSpPr>
        <a:xfrm>
          <a:off x="0" y="0"/>
          <a:ext cx="0" cy="0"/>
          <a:chOff x="0" y="0"/>
          <a:chExt cx="0" cy="0"/>
        </a:xfrm>
      </p:grpSpPr>
      <p:grpSp>
        <p:nvGrpSpPr>
          <p:cNvPr id="858" name="Google Shape;858;p156"/>
          <p:cNvGrpSpPr/>
          <p:nvPr/>
        </p:nvGrpSpPr>
        <p:grpSpPr>
          <a:xfrm>
            <a:off x="625966" y="299376"/>
            <a:ext cx="999312" cy="999312"/>
            <a:chOff x="348199" y="179450"/>
            <a:chExt cx="1116300" cy="1116300"/>
          </a:xfrm>
        </p:grpSpPr>
        <p:sp>
          <p:nvSpPr>
            <p:cNvPr id="859" name="Google Shape;859;p15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5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 name="Google Shape;861;p156"/>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62" name="Google Shape;862;p156"/>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63" name="Google Shape;863;p15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864" name="Shape 864"/>
        <p:cNvGrpSpPr/>
        <p:nvPr/>
      </p:nvGrpSpPr>
      <p:grpSpPr>
        <a:xfrm>
          <a:off x="0" y="0"/>
          <a:ext cx="0" cy="0"/>
          <a:chOff x="0" y="0"/>
          <a:chExt cx="0" cy="0"/>
        </a:xfrm>
      </p:grpSpPr>
      <p:grpSp>
        <p:nvGrpSpPr>
          <p:cNvPr id="865" name="Google Shape;865;p157"/>
          <p:cNvGrpSpPr/>
          <p:nvPr/>
        </p:nvGrpSpPr>
        <p:grpSpPr>
          <a:xfrm>
            <a:off x="6866714" y="1306"/>
            <a:ext cx="2267451" cy="2601690"/>
            <a:chOff x="6790514" y="1306"/>
            <a:chExt cx="2267451" cy="2601690"/>
          </a:xfrm>
        </p:grpSpPr>
        <p:grpSp>
          <p:nvGrpSpPr>
            <p:cNvPr id="866" name="Google Shape;866;p157"/>
            <p:cNvGrpSpPr/>
            <p:nvPr/>
          </p:nvGrpSpPr>
          <p:grpSpPr>
            <a:xfrm>
              <a:off x="7067465" y="1306"/>
              <a:ext cx="1990500" cy="1990200"/>
              <a:chOff x="7067465" y="1306"/>
              <a:chExt cx="1990500" cy="1990200"/>
            </a:xfrm>
          </p:grpSpPr>
          <p:sp>
            <p:nvSpPr>
              <p:cNvPr id="867" name="Google Shape;867;p157"/>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57"/>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57"/>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157"/>
            <p:cNvGrpSpPr/>
            <p:nvPr/>
          </p:nvGrpSpPr>
          <p:grpSpPr>
            <a:xfrm>
              <a:off x="8207126" y="1807996"/>
              <a:ext cx="795000" cy="795000"/>
              <a:chOff x="8207126" y="1807996"/>
              <a:chExt cx="795000" cy="795000"/>
            </a:xfrm>
          </p:grpSpPr>
          <p:sp>
            <p:nvSpPr>
              <p:cNvPr id="871" name="Google Shape;871;p157"/>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57"/>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57"/>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 name="Google Shape;874;p157"/>
            <p:cNvGrpSpPr/>
            <p:nvPr/>
          </p:nvGrpSpPr>
          <p:grpSpPr>
            <a:xfrm>
              <a:off x="6790514" y="118857"/>
              <a:ext cx="548700" cy="548700"/>
              <a:chOff x="6790514" y="118857"/>
              <a:chExt cx="548700" cy="548700"/>
            </a:xfrm>
          </p:grpSpPr>
          <p:sp>
            <p:nvSpPr>
              <p:cNvPr id="875" name="Google Shape;875;p157"/>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57"/>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77" name="Google Shape;877;p157"/>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78" name="Google Shape;878;p15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79" name="Shape 879"/>
        <p:cNvGrpSpPr/>
        <p:nvPr/>
      </p:nvGrpSpPr>
      <p:grpSpPr>
        <a:xfrm>
          <a:off x="0" y="0"/>
          <a:ext cx="0" cy="0"/>
          <a:chOff x="0" y="0"/>
          <a:chExt cx="0" cy="0"/>
        </a:xfrm>
      </p:grpSpPr>
      <p:grpSp>
        <p:nvGrpSpPr>
          <p:cNvPr id="880" name="Google Shape;880;p158"/>
          <p:cNvGrpSpPr/>
          <p:nvPr/>
        </p:nvGrpSpPr>
        <p:grpSpPr>
          <a:xfrm>
            <a:off x="625966" y="299376"/>
            <a:ext cx="999312" cy="999312"/>
            <a:chOff x="348199" y="179450"/>
            <a:chExt cx="1116300" cy="1116300"/>
          </a:xfrm>
        </p:grpSpPr>
        <p:sp>
          <p:nvSpPr>
            <p:cNvPr id="881" name="Google Shape;881;p158"/>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58"/>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 name="Google Shape;883;p158"/>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84" name="Google Shape;884;p158"/>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885" name="Google Shape;885;p158"/>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86" name="Google Shape;886;p15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87" name="Shape 887"/>
        <p:cNvGrpSpPr/>
        <p:nvPr/>
      </p:nvGrpSpPr>
      <p:grpSpPr>
        <a:xfrm>
          <a:off x="0" y="0"/>
          <a:ext cx="0" cy="0"/>
          <a:chOff x="0" y="0"/>
          <a:chExt cx="0" cy="0"/>
        </a:xfrm>
      </p:grpSpPr>
      <p:grpSp>
        <p:nvGrpSpPr>
          <p:cNvPr id="888" name="Google Shape;888;p159"/>
          <p:cNvGrpSpPr/>
          <p:nvPr/>
        </p:nvGrpSpPr>
        <p:grpSpPr>
          <a:xfrm>
            <a:off x="713373" y="3847119"/>
            <a:ext cx="825392" cy="825392"/>
            <a:chOff x="348199" y="179450"/>
            <a:chExt cx="1116300" cy="1116300"/>
          </a:xfrm>
        </p:grpSpPr>
        <p:sp>
          <p:nvSpPr>
            <p:cNvPr id="889" name="Google Shape;889;p15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5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 name="Google Shape;891;p159"/>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892" name="Google Shape;892;p15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2" name="Shape 72"/>
        <p:cNvGrpSpPr/>
        <p:nvPr/>
      </p:nvGrpSpPr>
      <p:grpSpPr>
        <a:xfrm>
          <a:off x="0" y="0"/>
          <a:ext cx="0" cy="0"/>
          <a:chOff x="0" y="0"/>
          <a:chExt cx="0" cy="0"/>
        </a:xfrm>
      </p:grpSpPr>
      <p:sp>
        <p:nvSpPr>
          <p:cNvPr id="73" name="Google Shape;73;p17"/>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2400"/>
              <a:buFont typeface="Arial Black"/>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4" name="Google Shape;74;p17"/>
          <p:cNvSpPr txBox="1"/>
          <p:nvPr>
            <p:ph idx="1" type="body"/>
          </p:nvPr>
        </p:nvSpPr>
        <p:spPr>
          <a:xfrm>
            <a:off x="3887391" y="945694"/>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rgbClr val="5FB44D"/>
              </a:buClr>
              <a:buSzPts val="2400"/>
              <a:buChar char="o"/>
              <a:defRPr sz="2400"/>
            </a:lvl1pPr>
            <a:lvl2pPr indent="-361950" lvl="1" marL="914400" algn="l">
              <a:lnSpc>
                <a:spcPct val="90000"/>
              </a:lnSpc>
              <a:spcBef>
                <a:spcPts val="400"/>
              </a:spcBef>
              <a:spcAft>
                <a:spcPts val="0"/>
              </a:spcAft>
              <a:buClr>
                <a:srgbClr val="5FB44D"/>
              </a:buClr>
              <a:buSzPts val="2100"/>
              <a:buChar char="o"/>
              <a:defRPr sz="2100"/>
            </a:lvl2pPr>
            <a:lvl3pPr indent="-342900" lvl="2" marL="1371600" algn="l">
              <a:lnSpc>
                <a:spcPct val="90000"/>
              </a:lnSpc>
              <a:spcBef>
                <a:spcPts val="400"/>
              </a:spcBef>
              <a:spcAft>
                <a:spcPts val="0"/>
              </a:spcAft>
              <a:buClr>
                <a:srgbClr val="5FB44D"/>
              </a:buClr>
              <a:buSzPts val="1800"/>
              <a:buChar char="o"/>
              <a:defRPr sz="1800"/>
            </a:lvl3pPr>
            <a:lvl4pPr indent="-323850" lvl="3" marL="1828800" algn="l">
              <a:lnSpc>
                <a:spcPct val="90000"/>
              </a:lnSpc>
              <a:spcBef>
                <a:spcPts val="400"/>
              </a:spcBef>
              <a:spcAft>
                <a:spcPts val="0"/>
              </a:spcAft>
              <a:buClr>
                <a:srgbClr val="5FB44D"/>
              </a:buClr>
              <a:buSzPts val="1500"/>
              <a:buChar char="o"/>
              <a:defRPr sz="1500"/>
            </a:lvl4pPr>
            <a:lvl5pPr indent="-323850" lvl="4" marL="2286000" algn="l">
              <a:lnSpc>
                <a:spcPct val="90000"/>
              </a:lnSpc>
              <a:spcBef>
                <a:spcPts val="400"/>
              </a:spcBef>
              <a:spcAft>
                <a:spcPts val="0"/>
              </a:spcAft>
              <a:buClr>
                <a:srgbClr val="5FB44D"/>
              </a:buClr>
              <a:buSzPts val="1500"/>
              <a:buChar char="o"/>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75" name="Google Shape;75;p17"/>
          <p:cNvSpPr txBox="1"/>
          <p:nvPr>
            <p:ph idx="2" type="body"/>
          </p:nvPr>
        </p:nvSpPr>
        <p:spPr>
          <a:xfrm>
            <a:off x="629841" y="1748175"/>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5FB44D"/>
              </a:buClr>
              <a:buSzPts val="1200"/>
              <a:buNone/>
              <a:defRPr sz="1200"/>
            </a:lvl1pPr>
            <a:lvl2pPr indent="-228600" lvl="1" marL="914400" algn="l">
              <a:lnSpc>
                <a:spcPct val="90000"/>
              </a:lnSpc>
              <a:spcBef>
                <a:spcPts val="400"/>
              </a:spcBef>
              <a:spcAft>
                <a:spcPts val="0"/>
              </a:spcAft>
              <a:buClr>
                <a:srgbClr val="5FB44D"/>
              </a:buClr>
              <a:buSzPts val="1100"/>
              <a:buNone/>
              <a:defRPr sz="1100"/>
            </a:lvl2pPr>
            <a:lvl3pPr indent="-228600" lvl="2" marL="1371600" algn="l">
              <a:lnSpc>
                <a:spcPct val="90000"/>
              </a:lnSpc>
              <a:spcBef>
                <a:spcPts val="400"/>
              </a:spcBef>
              <a:spcAft>
                <a:spcPts val="0"/>
              </a:spcAft>
              <a:buClr>
                <a:srgbClr val="5FB44D"/>
              </a:buClr>
              <a:buSzPts val="900"/>
              <a:buNone/>
              <a:defRPr sz="900"/>
            </a:lvl3pPr>
            <a:lvl4pPr indent="-228600" lvl="3" marL="1828800" algn="l">
              <a:lnSpc>
                <a:spcPct val="90000"/>
              </a:lnSpc>
              <a:spcBef>
                <a:spcPts val="400"/>
              </a:spcBef>
              <a:spcAft>
                <a:spcPts val="0"/>
              </a:spcAft>
              <a:buClr>
                <a:srgbClr val="5FB44D"/>
              </a:buClr>
              <a:buSzPts val="800"/>
              <a:buNone/>
              <a:defRPr sz="800"/>
            </a:lvl4pPr>
            <a:lvl5pPr indent="-228600" lvl="4" marL="2286000" algn="l">
              <a:lnSpc>
                <a:spcPct val="90000"/>
              </a:lnSpc>
              <a:spcBef>
                <a:spcPts val="400"/>
              </a:spcBef>
              <a:spcAft>
                <a:spcPts val="0"/>
              </a:spcAft>
              <a:buClr>
                <a:srgbClr val="5FB44D"/>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76" name="Google Shape;76;p17"/>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8" name="Google Shape;78;p17"/>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79" name="Google Shape;79;p17"/>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80" name="Google Shape;80;p17"/>
          <p:cNvCxnSpPr/>
          <p:nvPr/>
        </p:nvCxnSpPr>
        <p:spPr>
          <a:xfrm flipH="1" rot="10800000">
            <a:off x="599054" y="1644934"/>
            <a:ext cx="2979965" cy="1"/>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893" name="Shape 893"/>
        <p:cNvGrpSpPr/>
        <p:nvPr/>
      </p:nvGrpSpPr>
      <p:grpSpPr>
        <a:xfrm>
          <a:off x="0" y="0"/>
          <a:ext cx="0" cy="0"/>
          <a:chOff x="0" y="0"/>
          <a:chExt cx="0" cy="0"/>
        </a:xfrm>
      </p:grpSpPr>
      <p:grpSp>
        <p:nvGrpSpPr>
          <p:cNvPr id="894" name="Google Shape;894;p160"/>
          <p:cNvGrpSpPr/>
          <p:nvPr/>
        </p:nvGrpSpPr>
        <p:grpSpPr>
          <a:xfrm>
            <a:off x="52" y="4099200"/>
            <a:ext cx="9144036" cy="1044300"/>
            <a:chOff x="52" y="4099200"/>
            <a:chExt cx="9144036" cy="1044300"/>
          </a:xfrm>
        </p:grpSpPr>
        <p:grpSp>
          <p:nvGrpSpPr>
            <p:cNvPr id="895" name="Google Shape;895;p160"/>
            <p:cNvGrpSpPr/>
            <p:nvPr/>
          </p:nvGrpSpPr>
          <p:grpSpPr>
            <a:xfrm>
              <a:off x="52" y="4309200"/>
              <a:ext cx="231622" cy="834300"/>
              <a:chOff x="2688737" y="4301380"/>
              <a:chExt cx="231900" cy="834300"/>
            </a:xfrm>
          </p:grpSpPr>
          <p:sp>
            <p:nvSpPr>
              <p:cNvPr id="896" name="Google Shape;896;p160"/>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60"/>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60"/>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60"/>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60"/>
            <p:cNvGrpSpPr/>
            <p:nvPr/>
          </p:nvGrpSpPr>
          <p:grpSpPr>
            <a:xfrm>
              <a:off x="371406" y="4099200"/>
              <a:ext cx="231622" cy="1044300"/>
              <a:chOff x="2688737" y="4091380"/>
              <a:chExt cx="231900" cy="1044300"/>
            </a:xfrm>
          </p:grpSpPr>
          <p:sp>
            <p:nvSpPr>
              <p:cNvPr id="901" name="Google Shape;901;p160"/>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60"/>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60"/>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60"/>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60"/>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160"/>
            <p:cNvGrpSpPr/>
            <p:nvPr/>
          </p:nvGrpSpPr>
          <p:grpSpPr>
            <a:xfrm>
              <a:off x="742761" y="4309200"/>
              <a:ext cx="231622" cy="834300"/>
              <a:chOff x="2688737" y="4301380"/>
              <a:chExt cx="231900" cy="834300"/>
            </a:xfrm>
          </p:grpSpPr>
          <p:sp>
            <p:nvSpPr>
              <p:cNvPr id="907" name="Google Shape;907;p160"/>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60"/>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60"/>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60"/>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160"/>
            <p:cNvGrpSpPr/>
            <p:nvPr/>
          </p:nvGrpSpPr>
          <p:grpSpPr>
            <a:xfrm>
              <a:off x="1114115" y="4518900"/>
              <a:ext cx="231622" cy="624600"/>
              <a:chOff x="2688737" y="4511080"/>
              <a:chExt cx="231900" cy="624600"/>
            </a:xfrm>
          </p:grpSpPr>
          <p:sp>
            <p:nvSpPr>
              <p:cNvPr id="912" name="Google Shape;912;p160"/>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60"/>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60"/>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160"/>
            <p:cNvGrpSpPr/>
            <p:nvPr/>
          </p:nvGrpSpPr>
          <p:grpSpPr>
            <a:xfrm>
              <a:off x="1856753" y="4099200"/>
              <a:ext cx="231600" cy="1044300"/>
              <a:chOff x="1856753" y="4099200"/>
              <a:chExt cx="231600" cy="1044300"/>
            </a:xfrm>
          </p:grpSpPr>
          <p:sp>
            <p:nvSpPr>
              <p:cNvPr id="916" name="Google Shape;916;p160"/>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60"/>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60"/>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60"/>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60"/>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160"/>
            <p:cNvGrpSpPr/>
            <p:nvPr/>
          </p:nvGrpSpPr>
          <p:grpSpPr>
            <a:xfrm>
              <a:off x="2228107" y="4309200"/>
              <a:ext cx="231600" cy="834300"/>
              <a:chOff x="2228107" y="4309200"/>
              <a:chExt cx="231600" cy="834300"/>
            </a:xfrm>
          </p:grpSpPr>
          <p:sp>
            <p:nvSpPr>
              <p:cNvPr id="922" name="Google Shape;922;p160"/>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60"/>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60"/>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60"/>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160"/>
            <p:cNvGrpSpPr/>
            <p:nvPr/>
          </p:nvGrpSpPr>
          <p:grpSpPr>
            <a:xfrm>
              <a:off x="2599462" y="4518900"/>
              <a:ext cx="231600" cy="624600"/>
              <a:chOff x="2599462" y="4518900"/>
              <a:chExt cx="231600" cy="624600"/>
            </a:xfrm>
          </p:grpSpPr>
          <p:sp>
            <p:nvSpPr>
              <p:cNvPr id="927" name="Google Shape;927;p160"/>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60"/>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60"/>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160"/>
            <p:cNvGrpSpPr/>
            <p:nvPr/>
          </p:nvGrpSpPr>
          <p:grpSpPr>
            <a:xfrm>
              <a:off x="3342171" y="4099200"/>
              <a:ext cx="231600" cy="1044300"/>
              <a:chOff x="3342171" y="4099200"/>
              <a:chExt cx="231600" cy="1044300"/>
            </a:xfrm>
          </p:grpSpPr>
          <p:sp>
            <p:nvSpPr>
              <p:cNvPr id="931" name="Google Shape;931;p160"/>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60"/>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60"/>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60"/>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60"/>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160"/>
            <p:cNvGrpSpPr/>
            <p:nvPr/>
          </p:nvGrpSpPr>
          <p:grpSpPr>
            <a:xfrm>
              <a:off x="3713525" y="4309200"/>
              <a:ext cx="231600" cy="834300"/>
              <a:chOff x="3713525" y="4309200"/>
              <a:chExt cx="231600" cy="834300"/>
            </a:xfrm>
          </p:grpSpPr>
          <p:sp>
            <p:nvSpPr>
              <p:cNvPr id="937" name="Google Shape;937;p160"/>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60"/>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60"/>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60"/>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160"/>
            <p:cNvGrpSpPr/>
            <p:nvPr/>
          </p:nvGrpSpPr>
          <p:grpSpPr>
            <a:xfrm>
              <a:off x="1485398" y="4309200"/>
              <a:ext cx="231600" cy="834300"/>
              <a:chOff x="1485398" y="4309200"/>
              <a:chExt cx="231600" cy="834300"/>
            </a:xfrm>
          </p:grpSpPr>
          <p:sp>
            <p:nvSpPr>
              <p:cNvPr id="942" name="Google Shape;942;p160"/>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60"/>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60"/>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60"/>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160"/>
            <p:cNvGrpSpPr/>
            <p:nvPr/>
          </p:nvGrpSpPr>
          <p:grpSpPr>
            <a:xfrm>
              <a:off x="4084879" y="4518900"/>
              <a:ext cx="231600" cy="624600"/>
              <a:chOff x="4084879" y="4518900"/>
              <a:chExt cx="231600" cy="624600"/>
            </a:xfrm>
          </p:grpSpPr>
          <p:sp>
            <p:nvSpPr>
              <p:cNvPr id="947" name="Google Shape;947;p160"/>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60"/>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60"/>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160"/>
            <p:cNvGrpSpPr/>
            <p:nvPr/>
          </p:nvGrpSpPr>
          <p:grpSpPr>
            <a:xfrm>
              <a:off x="2970816" y="4309200"/>
              <a:ext cx="231600" cy="834300"/>
              <a:chOff x="2970816" y="4309200"/>
              <a:chExt cx="231600" cy="834300"/>
            </a:xfrm>
          </p:grpSpPr>
          <p:sp>
            <p:nvSpPr>
              <p:cNvPr id="951" name="Google Shape;951;p160"/>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60"/>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60"/>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60"/>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160"/>
            <p:cNvGrpSpPr/>
            <p:nvPr/>
          </p:nvGrpSpPr>
          <p:grpSpPr>
            <a:xfrm>
              <a:off x="4456234" y="4309200"/>
              <a:ext cx="231600" cy="834300"/>
              <a:chOff x="4456234" y="4309200"/>
              <a:chExt cx="231600" cy="834300"/>
            </a:xfrm>
          </p:grpSpPr>
          <p:sp>
            <p:nvSpPr>
              <p:cNvPr id="956" name="Google Shape;956;p160"/>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60"/>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60"/>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60"/>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160"/>
            <p:cNvGrpSpPr/>
            <p:nvPr/>
          </p:nvGrpSpPr>
          <p:grpSpPr>
            <a:xfrm>
              <a:off x="4827588" y="4099200"/>
              <a:ext cx="231600" cy="1044300"/>
              <a:chOff x="4827588" y="4099200"/>
              <a:chExt cx="231600" cy="1044300"/>
            </a:xfrm>
          </p:grpSpPr>
          <p:sp>
            <p:nvSpPr>
              <p:cNvPr id="961" name="Google Shape;961;p160"/>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60"/>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60"/>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60"/>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60"/>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160"/>
            <p:cNvGrpSpPr/>
            <p:nvPr/>
          </p:nvGrpSpPr>
          <p:grpSpPr>
            <a:xfrm>
              <a:off x="5198943" y="4309200"/>
              <a:ext cx="231600" cy="834300"/>
              <a:chOff x="5198943" y="4309200"/>
              <a:chExt cx="231600" cy="834300"/>
            </a:xfrm>
          </p:grpSpPr>
          <p:sp>
            <p:nvSpPr>
              <p:cNvPr id="967" name="Google Shape;967;p160"/>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60"/>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60"/>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60"/>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160"/>
            <p:cNvGrpSpPr/>
            <p:nvPr/>
          </p:nvGrpSpPr>
          <p:grpSpPr>
            <a:xfrm>
              <a:off x="5570297" y="4518900"/>
              <a:ext cx="231600" cy="624600"/>
              <a:chOff x="5570297" y="4518900"/>
              <a:chExt cx="231600" cy="624600"/>
            </a:xfrm>
          </p:grpSpPr>
          <p:sp>
            <p:nvSpPr>
              <p:cNvPr id="972" name="Google Shape;972;p160"/>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60"/>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60"/>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160"/>
            <p:cNvGrpSpPr/>
            <p:nvPr/>
          </p:nvGrpSpPr>
          <p:grpSpPr>
            <a:xfrm>
              <a:off x="5941652" y="4309200"/>
              <a:ext cx="231600" cy="834300"/>
              <a:chOff x="5941652" y="4309200"/>
              <a:chExt cx="231600" cy="834300"/>
            </a:xfrm>
          </p:grpSpPr>
          <p:sp>
            <p:nvSpPr>
              <p:cNvPr id="976" name="Google Shape;976;p160"/>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60"/>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60"/>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60"/>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160"/>
            <p:cNvGrpSpPr/>
            <p:nvPr/>
          </p:nvGrpSpPr>
          <p:grpSpPr>
            <a:xfrm>
              <a:off x="6313006" y="4099200"/>
              <a:ext cx="231600" cy="1044300"/>
              <a:chOff x="6313006" y="4099200"/>
              <a:chExt cx="231600" cy="1044300"/>
            </a:xfrm>
          </p:grpSpPr>
          <p:sp>
            <p:nvSpPr>
              <p:cNvPr id="981" name="Google Shape;981;p160"/>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60"/>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60"/>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60"/>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60"/>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 name="Google Shape;986;p160"/>
            <p:cNvGrpSpPr/>
            <p:nvPr/>
          </p:nvGrpSpPr>
          <p:grpSpPr>
            <a:xfrm>
              <a:off x="6684361" y="4309200"/>
              <a:ext cx="231600" cy="834300"/>
              <a:chOff x="6684361" y="4309200"/>
              <a:chExt cx="231600" cy="834300"/>
            </a:xfrm>
          </p:grpSpPr>
          <p:sp>
            <p:nvSpPr>
              <p:cNvPr id="987" name="Google Shape;987;p160"/>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60"/>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60"/>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60"/>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 name="Google Shape;991;p160"/>
            <p:cNvGrpSpPr/>
            <p:nvPr/>
          </p:nvGrpSpPr>
          <p:grpSpPr>
            <a:xfrm>
              <a:off x="7055715" y="4518900"/>
              <a:ext cx="231600" cy="624600"/>
              <a:chOff x="7055715" y="4518900"/>
              <a:chExt cx="231600" cy="624600"/>
            </a:xfrm>
          </p:grpSpPr>
          <p:sp>
            <p:nvSpPr>
              <p:cNvPr id="992" name="Google Shape;992;p160"/>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60"/>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60"/>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160"/>
            <p:cNvGrpSpPr/>
            <p:nvPr/>
          </p:nvGrpSpPr>
          <p:grpSpPr>
            <a:xfrm>
              <a:off x="7798424" y="4099200"/>
              <a:ext cx="231600" cy="1044300"/>
              <a:chOff x="7798424" y="4099200"/>
              <a:chExt cx="231600" cy="1044300"/>
            </a:xfrm>
          </p:grpSpPr>
          <p:sp>
            <p:nvSpPr>
              <p:cNvPr id="996" name="Google Shape;996;p160"/>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60"/>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60"/>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60"/>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60"/>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160"/>
            <p:cNvGrpSpPr/>
            <p:nvPr/>
          </p:nvGrpSpPr>
          <p:grpSpPr>
            <a:xfrm>
              <a:off x="8169779" y="4309200"/>
              <a:ext cx="231600" cy="834300"/>
              <a:chOff x="8169779" y="4309200"/>
              <a:chExt cx="231600" cy="834300"/>
            </a:xfrm>
          </p:grpSpPr>
          <p:sp>
            <p:nvSpPr>
              <p:cNvPr id="1002" name="Google Shape;1002;p160"/>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60"/>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60"/>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60"/>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160"/>
            <p:cNvGrpSpPr/>
            <p:nvPr/>
          </p:nvGrpSpPr>
          <p:grpSpPr>
            <a:xfrm>
              <a:off x="7427070" y="4309200"/>
              <a:ext cx="231600" cy="834300"/>
              <a:chOff x="7427070" y="4309200"/>
              <a:chExt cx="231600" cy="834300"/>
            </a:xfrm>
          </p:grpSpPr>
          <p:sp>
            <p:nvSpPr>
              <p:cNvPr id="1007" name="Google Shape;1007;p160"/>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60"/>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60"/>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60"/>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160"/>
            <p:cNvGrpSpPr/>
            <p:nvPr/>
          </p:nvGrpSpPr>
          <p:grpSpPr>
            <a:xfrm>
              <a:off x="8541133" y="4518900"/>
              <a:ext cx="231600" cy="624600"/>
              <a:chOff x="8541133" y="4518900"/>
              <a:chExt cx="231600" cy="624600"/>
            </a:xfrm>
          </p:grpSpPr>
          <p:sp>
            <p:nvSpPr>
              <p:cNvPr id="1012" name="Google Shape;1012;p160"/>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60"/>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60"/>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160"/>
            <p:cNvGrpSpPr/>
            <p:nvPr/>
          </p:nvGrpSpPr>
          <p:grpSpPr>
            <a:xfrm>
              <a:off x="8912488" y="4309200"/>
              <a:ext cx="231600" cy="834300"/>
              <a:chOff x="8912488" y="4309200"/>
              <a:chExt cx="231600" cy="834300"/>
            </a:xfrm>
          </p:grpSpPr>
          <p:sp>
            <p:nvSpPr>
              <p:cNvPr id="1016" name="Google Shape;1016;p160"/>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60"/>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60"/>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60"/>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20" name="Google Shape;1020;p160"/>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1021" name="Google Shape;1021;p160"/>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1022" name="Google Shape;1022;p16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23" name="Shape 1023"/>
        <p:cNvGrpSpPr/>
        <p:nvPr/>
      </p:nvGrpSpPr>
      <p:grpSpPr>
        <a:xfrm>
          <a:off x="0" y="0"/>
          <a:ext cx="0" cy="0"/>
          <a:chOff x="0" y="0"/>
          <a:chExt cx="0" cy="0"/>
        </a:xfrm>
      </p:grpSpPr>
      <p:sp>
        <p:nvSpPr>
          <p:cNvPr id="1024" name="Google Shape;1024;p16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1" name="Shape 81"/>
        <p:cNvGrpSpPr/>
        <p:nvPr/>
      </p:nvGrpSpPr>
      <p:grpSpPr>
        <a:xfrm>
          <a:off x="0" y="0"/>
          <a:ext cx="0" cy="0"/>
          <a:chOff x="0" y="0"/>
          <a:chExt cx="0" cy="0"/>
        </a:xfrm>
      </p:grpSpPr>
      <p:sp>
        <p:nvSpPr>
          <p:cNvPr id="82" name="Google Shape;82;p18"/>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2400"/>
              <a:buFont typeface="Arial Black"/>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p:nvPr>
            <p:ph idx="2" type="pic"/>
          </p:nvPr>
        </p:nvSpPr>
        <p:spPr>
          <a:xfrm>
            <a:off x="3887391" y="942633"/>
            <a:ext cx="4629150" cy="3655219"/>
          </a:xfrm>
          <a:prstGeom prst="rect">
            <a:avLst/>
          </a:prstGeom>
          <a:noFill/>
          <a:ln>
            <a:noFill/>
          </a:ln>
        </p:spPr>
      </p:sp>
      <p:sp>
        <p:nvSpPr>
          <p:cNvPr id="84" name="Google Shape;84;p18"/>
          <p:cNvSpPr txBox="1"/>
          <p:nvPr>
            <p:ph idx="1" type="body"/>
          </p:nvPr>
        </p:nvSpPr>
        <p:spPr>
          <a:xfrm>
            <a:off x="629841" y="1745114"/>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5FB44D"/>
              </a:buClr>
              <a:buSzPts val="1200"/>
              <a:buNone/>
              <a:defRPr sz="1200"/>
            </a:lvl1pPr>
            <a:lvl2pPr indent="-228600" lvl="1" marL="914400" algn="l">
              <a:lnSpc>
                <a:spcPct val="90000"/>
              </a:lnSpc>
              <a:spcBef>
                <a:spcPts val="400"/>
              </a:spcBef>
              <a:spcAft>
                <a:spcPts val="0"/>
              </a:spcAft>
              <a:buClr>
                <a:srgbClr val="5FB44D"/>
              </a:buClr>
              <a:buSzPts val="1100"/>
              <a:buNone/>
              <a:defRPr sz="1100"/>
            </a:lvl2pPr>
            <a:lvl3pPr indent="-228600" lvl="2" marL="1371600" algn="l">
              <a:lnSpc>
                <a:spcPct val="90000"/>
              </a:lnSpc>
              <a:spcBef>
                <a:spcPts val="400"/>
              </a:spcBef>
              <a:spcAft>
                <a:spcPts val="0"/>
              </a:spcAft>
              <a:buClr>
                <a:srgbClr val="5FB44D"/>
              </a:buClr>
              <a:buSzPts val="900"/>
              <a:buNone/>
              <a:defRPr sz="900"/>
            </a:lvl3pPr>
            <a:lvl4pPr indent="-228600" lvl="3" marL="1828800" algn="l">
              <a:lnSpc>
                <a:spcPct val="90000"/>
              </a:lnSpc>
              <a:spcBef>
                <a:spcPts val="400"/>
              </a:spcBef>
              <a:spcAft>
                <a:spcPts val="0"/>
              </a:spcAft>
              <a:buClr>
                <a:srgbClr val="5FB44D"/>
              </a:buClr>
              <a:buSzPts val="800"/>
              <a:buNone/>
              <a:defRPr sz="800"/>
            </a:lvl4pPr>
            <a:lvl5pPr indent="-228600" lvl="4" marL="2286000" algn="l">
              <a:lnSpc>
                <a:spcPct val="90000"/>
              </a:lnSpc>
              <a:spcBef>
                <a:spcPts val="400"/>
              </a:spcBef>
              <a:spcAft>
                <a:spcPts val="0"/>
              </a:spcAft>
              <a:buClr>
                <a:srgbClr val="5FB44D"/>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85" name="Google Shape;85;p18"/>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6" name="Google Shape;86;p18"/>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 name="Google Shape;87;p18"/>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88" name="Google Shape;88;p18"/>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89" name="Google Shape;89;p18"/>
          <p:cNvCxnSpPr/>
          <p:nvPr/>
        </p:nvCxnSpPr>
        <p:spPr>
          <a:xfrm flipH="1" rot="10800000">
            <a:off x="599054" y="1644934"/>
            <a:ext cx="2979965" cy="1"/>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mt="50000"/>
          </a:blip>
          <a:stretch>
            <a:fillRect/>
          </a:stretch>
        </a:blipFill>
      </p:bgPr>
    </p:bg>
    <p:spTree>
      <p:nvGrpSpPr>
        <p:cNvPr id="90" name="Shape 90"/>
        <p:cNvGrpSpPr/>
        <p:nvPr/>
      </p:nvGrpSpPr>
      <p:grpSpPr>
        <a:xfrm>
          <a:off x="0" y="0"/>
          <a:ext cx="0" cy="0"/>
          <a:chOff x="0" y="0"/>
          <a:chExt cx="0" cy="0"/>
        </a:xfrm>
      </p:grpSpPr>
      <p:sp>
        <p:nvSpPr>
          <p:cNvPr id="91" name="Google Shape;91;p19"/>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Arial Black"/>
              <a:buNone/>
              <a:defRPr sz="4500">
                <a:solidFill>
                  <a:schemeClr val="dk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2" name="Google Shape;92;p19"/>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rgbClr val="3F3F3F"/>
              </a:buClr>
              <a:buSzPts val="1800"/>
              <a:buNone/>
              <a:defRPr sz="1800">
                <a:solidFill>
                  <a:srgbClr val="3F3F3F"/>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0"/>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5" name="Google Shape;95;p20"/>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20"/>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97" name="Google Shape;97;p20"/>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8" name="Shape 98"/>
        <p:cNvGrpSpPr/>
        <p:nvPr/>
      </p:nvGrpSpPr>
      <p:grpSpPr>
        <a:xfrm>
          <a:off x="0" y="0"/>
          <a:ext cx="0" cy="0"/>
          <a:chOff x="0" y="0"/>
          <a:chExt cx="0" cy="0"/>
        </a:xfrm>
      </p:grpSpPr>
      <p:sp>
        <p:nvSpPr>
          <p:cNvPr id="99" name="Google Shape;99;p21"/>
          <p:cNvSpPr txBox="1"/>
          <p:nvPr>
            <p:ph type="title"/>
          </p:nvPr>
        </p:nvSpPr>
        <p:spPr>
          <a:xfrm>
            <a:off x="628650" y="273844"/>
            <a:ext cx="7886700"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0" name="Google Shape;100;p21"/>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1" name="Google Shape;101;p21"/>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2" name="Google Shape;102;p21"/>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103" name="Google Shape;103;p21"/>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04" name="Shape 104"/>
        <p:cNvGrpSpPr/>
        <p:nvPr/>
      </p:nvGrpSpPr>
      <p:grpSpPr>
        <a:xfrm>
          <a:off x="0" y="0"/>
          <a:ext cx="0" cy="0"/>
          <a:chOff x="0" y="0"/>
          <a:chExt cx="0" cy="0"/>
        </a:xfrm>
      </p:grpSpPr>
      <p:sp>
        <p:nvSpPr>
          <p:cNvPr id="105" name="Google Shape;105;p22"/>
          <p:cNvSpPr txBox="1"/>
          <p:nvPr>
            <p:ph type="title"/>
          </p:nvPr>
        </p:nvSpPr>
        <p:spPr>
          <a:xfrm>
            <a:off x="629841" y="273844"/>
            <a:ext cx="7886700"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6" name="Google Shape;106;p22"/>
          <p:cNvSpPr txBox="1"/>
          <p:nvPr>
            <p:ph idx="1" type="body"/>
          </p:nvPr>
        </p:nvSpPr>
        <p:spPr>
          <a:xfrm>
            <a:off x="629841" y="1337987"/>
            <a:ext cx="3868340" cy="540818"/>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rgbClr val="5FB44D"/>
              </a:buClr>
              <a:buSzPts val="1800"/>
              <a:buNone/>
              <a:defRPr b="1" sz="1800"/>
            </a:lvl1pPr>
            <a:lvl2pPr indent="-228600" lvl="1" marL="914400" algn="l">
              <a:lnSpc>
                <a:spcPct val="90000"/>
              </a:lnSpc>
              <a:spcBef>
                <a:spcPts val="400"/>
              </a:spcBef>
              <a:spcAft>
                <a:spcPts val="0"/>
              </a:spcAft>
              <a:buClr>
                <a:srgbClr val="5FB44D"/>
              </a:buClr>
              <a:buSzPts val="1500"/>
              <a:buNone/>
              <a:defRPr b="1" sz="1500"/>
            </a:lvl2pPr>
            <a:lvl3pPr indent="-228600" lvl="2" marL="1371600" algn="l">
              <a:lnSpc>
                <a:spcPct val="90000"/>
              </a:lnSpc>
              <a:spcBef>
                <a:spcPts val="400"/>
              </a:spcBef>
              <a:spcAft>
                <a:spcPts val="0"/>
              </a:spcAft>
              <a:buClr>
                <a:srgbClr val="5FB44D"/>
              </a:buClr>
              <a:buSzPts val="1400"/>
              <a:buNone/>
              <a:defRPr b="1" sz="1400"/>
            </a:lvl3pPr>
            <a:lvl4pPr indent="-228600" lvl="3" marL="1828800" algn="l">
              <a:lnSpc>
                <a:spcPct val="90000"/>
              </a:lnSpc>
              <a:spcBef>
                <a:spcPts val="400"/>
              </a:spcBef>
              <a:spcAft>
                <a:spcPts val="0"/>
              </a:spcAft>
              <a:buClr>
                <a:srgbClr val="5FB44D"/>
              </a:buClr>
              <a:buSzPts val="1200"/>
              <a:buNone/>
              <a:defRPr b="1" sz="1200"/>
            </a:lvl4pPr>
            <a:lvl5pPr indent="-228600" lvl="4" marL="2286000" algn="l">
              <a:lnSpc>
                <a:spcPct val="90000"/>
              </a:lnSpc>
              <a:spcBef>
                <a:spcPts val="400"/>
              </a:spcBef>
              <a:spcAft>
                <a:spcPts val="0"/>
              </a:spcAft>
              <a:buClr>
                <a:srgbClr val="5FB44D"/>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7" name="Google Shape;107;p22"/>
          <p:cNvSpPr txBox="1"/>
          <p:nvPr>
            <p:ph idx="2" type="body"/>
          </p:nvPr>
        </p:nvSpPr>
        <p:spPr>
          <a:xfrm>
            <a:off x="629841" y="1912483"/>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8" name="Google Shape;108;p22"/>
          <p:cNvSpPr txBox="1"/>
          <p:nvPr>
            <p:ph idx="3" type="body"/>
          </p:nvPr>
        </p:nvSpPr>
        <p:spPr>
          <a:xfrm>
            <a:off x="4629150" y="1337987"/>
            <a:ext cx="3887391" cy="540818"/>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rgbClr val="5FB44D"/>
              </a:buClr>
              <a:buSzPts val="1800"/>
              <a:buNone/>
              <a:defRPr b="1" sz="1800"/>
            </a:lvl1pPr>
            <a:lvl2pPr indent="-228600" lvl="1" marL="914400" algn="l">
              <a:lnSpc>
                <a:spcPct val="90000"/>
              </a:lnSpc>
              <a:spcBef>
                <a:spcPts val="400"/>
              </a:spcBef>
              <a:spcAft>
                <a:spcPts val="0"/>
              </a:spcAft>
              <a:buClr>
                <a:srgbClr val="5FB44D"/>
              </a:buClr>
              <a:buSzPts val="1500"/>
              <a:buNone/>
              <a:defRPr b="1" sz="1500"/>
            </a:lvl2pPr>
            <a:lvl3pPr indent="-228600" lvl="2" marL="1371600" algn="l">
              <a:lnSpc>
                <a:spcPct val="90000"/>
              </a:lnSpc>
              <a:spcBef>
                <a:spcPts val="400"/>
              </a:spcBef>
              <a:spcAft>
                <a:spcPts val="0"/>
              </a:spcAft>
              <a:buClr>
                <a:srgbClr val="5FB44D"/>
              </a:buClr>
              <a:buSzPts val="1400"/>
              <a:buNone/>
              <a:defRPr b="1" sz="1400"/>
            </a:lvl3pPr>
            <a:lvl4pPr indent="-228600" lvl="3" marL="1828800" algn="l">
              <a:lnSpc>
                <a:spcPct val="90000"/>
              </a:lnSpc>
              <a:spcBef>
                <a:spcPts val="400"/>
              </a:spcBef>
              <a:spcAft>
                <a:spcPts val="0"/>
              </a:spcAft>
              <a:buClr>
                <a:srgbClr val="5FB44D"/>
              </a:buClr>
              <a:buSzPts val="1200"/>
              <a:buNone/>
              <a:defRPr b="1" sz="1200"/>
            </a:lvl4pPr>
            <a:lvl5pPr indent="-228600" lvl="4" marL="2286000" algn="l">
              <a:lnSpc>
                <a:spcPct val="90000"/>
              </a:lnSpc>
              <a:spcBef>
                <a:spcPts val="400"/>
              </a:spcBef>
              <a:spcAft>
                <a:spcPts val="0"/>
              </a:spcAft>
              <a:buClr>
                <a:srgbClr val="5FB44D"/>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9" name="Google Shape;109;p22"/>
          <p:cNvSpPr txBox="1"/>
          <p:nvPr>
            <p:ph idx="4" type="body"/>
          </p:nvPr>
        </p:nvSpPr>
        <p:spPr>
          <a:xfrm>
            <a:off x="4629150" y="1912483"/>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0" name="Google Shape;110;p22"/>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2"/>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2"/>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113" name="Google Shape;113;p22"/>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114" name="Google Shape;114;p22"/>
          <p:cNvCxnSpPr/>
          <p:nvPr/>
        </p:nvCxnSpPr>
        <p:spPr>
          <a:xfrm flipH="1" rot="10800000">
            <a:off x="628650" y="1312388"/>
            <a:ext cx="7886700" cy="1"/>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5" name="Shape 115"/>
        <p:cNvGrpSpPr/>
        <p:nvPr/>
      </p:nvGrpSpPr>
      <p:grpSpPr>
        <a:xfrm>
          <a:off x="0" y="0"/>
          <a:ext cx="0" cy="0"/>
          <a:chOff x="0" y="0"/>
          <a:chExt cx="0" cy="0"/>
        </a:xfrm>
      </p:grpSpPr>
      <p:sp>
        <p:nvSpPr>
          <p:cNvPr id="116" name="Google Shape;116;p23"/>
          <p:cNvSpPr txBox="1"/>
          <p:nvPr>
            <p:ph type="title"/>
          </p:nvPr>
        </p:nvSpPr>
        <p:spPr>
          <a:xfrm>
            <a:off x="628650" y="273844"/>
            <a:ext cx="7886700"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7" name="Google Shape;117;p23"/>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8" name="Google Shape;118;p23"/>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9" name="Google Shape;119;p23"/>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0" name="Google Shape;120;p23"/>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1" name="Google Shape;121;p23"/>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122" name="Google Shape;122;p23"/>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123" name="Google Shape;123;p23"/>
          <p:cNvCxnSpPr/>
          <p:nvPr/>
        </p:nvCxnSpPr>
        <p:spPr>
          <a:xfrm flipH="1" rot="10800000">
            <a:off x="628650" y="1312388"/>
            <a:ext cx="7886700" cy="1"/>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4" name="Shape 124"/>
        <p:cNvGrpSpPr/>
        <p:nvPr/>
      </p:nvGrpSpPr>
      <p:grpSpPr>
        <a:xfrm>
          <a:off x="0" y="0"/>
          <a:ext cx="0" cy="0"/>
          <a:chOff x="0" y="0"/>
          <a:chExt cx="0" cy="0"/>
        </a:xfrm>
      </p:grpSpPr>
      <p:sp>
        <p:nvSpPr>
          <p:cNvPr id="125" name="Google Shape;125;p24"/>
          <p:cNvSpPr txBox="1"/>
          <p:nvPr>
            <p:ph type="title"/>
          </p:nvPr>
        </p:nvSpPr>
        <p:spPr>
          <a:xfrm>
            <a:off x="628650" y="273844"/>
            <a:ext cx="7886700"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6" name="Google Shape;126;p24"/>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7" name="Google Shape;127;p24"/>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8" name="Google Shape;128;p24"/>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9" name="Google Shape;129;p24"/>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130" name="Google Shape;130;p24"/>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1" name="Shape 131"/>
        <p:cNvGrpSpPr/>
        <p:nvPr/>
      </p:nvGrpSpPr>
      <p:grpSpPr>
        <a:xfrm>
          <a:off x="0" y="0"/>
          <a:ext cx="0" cy="0"/>
          <a:chOff x="0" y="0"/>
          <a:chExt cx="0" cy="0"/>
        </a:xfrm>
      </p:grpSpPr>
      <p:sp>
        <p:nvSpPr>
          <p:cNvPr id="132" name="Google Shape;132;p25"/>
          <p:cNvSpPr txBox="1"/>
          <p:nvPr>
            <p:ph type="title"/>
          </p:nvPr>
        </p:nvSpPr>
        <p:spPr>
          <a:xfrm rot="5400000">
            <a:off x="5350073" y="1467445"/>
            <a:ext cx="4358879" cy="1971675"/>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3" name="Google Shape;133;p25"/>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4" name="Google Shape;134;p25"/>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5" name="Google Shape;135;p25"/>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6" name="Google Shape;136;p25"/>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137" name="Google Shape;137;p25"/>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138" name="Google Shape;138;p25"/>
          <p:cNvCxnSpPr/>
          <p:nvPr/>
        </p:nvCxnSpPr>
        <p:spPr>
          <a:xfrm>
            <a:off x="6486524" y="273844"/>
            <a:ext cx="1" cy="4358879"/>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bg>
      <p:bgPr>
        <a:blipFill>
          <a:blip r:embed="rId2">
            <a:alphaModFix/>
          </a:blip>
          <a:stretch>
            <a:fillRect/>
          </a:stretch>
        </a:blipFill>
      </p:bgPr>
    </p:bg>
    <p:spTree>
      <p:nvGrpSpPr>
        <p:cNvPr id="139" name="Shape 139"/>
        <p:cNvGrpSpPr/>
        <p:nvPr/>
      </p:nvGrpSpPr>
      <p:grpSpPr>
        <a:xfrm>
          <a:off x="0" y="0"/>
          <a:ext cx="0" cy="0"/>
          <a:chOff x="0" y="0"/>
          <a:chExt cx="0" cy="0"/>
        </a:xfrm>
      </p:grpSpPr>
      <p:sp>
        <p:nvSpPr>
          <p:cNvPr id="140" name="Google Shape;140;p26"/>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1" name="Google Shape;141;p26"/>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2" name="Google Shape;142;p26"/>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
        <p:nvSpPr>
          <p:cNvPr id="143" name="Google Shape;143;p26"/>
          <p:cNvSpPr txBox="1"/>
          <p:nvPr>
            <p:ph type="title"/>
          </p:nvPr>
        </p:nvSpPr>
        <p:spPr>
          <a:xfrm>
            <a:off x="228600" y="285750"/>
            <a:ext cx="8686800" cy="869156"/>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3300"/>
              <a:buFont typeface="Arial Black"/>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Header" showMasterSp="0">
  <p:cSld name="1_Section Header">
    <p:bg>
      <p:bgPr>
        <a:solidFill>
          <a:schemeClr val="lt1"/>
        </a:solidFill>
      </p:bgPr>
    </p:bg>
    <p:spTree>
      <p:nvGrpSpPr>
        <p:cNvPr id="144" name="Shape 144"/>
        <p:cNvGrpSpPr/>
        <p:nvPr/>
      </p:nvGrpSpPr>
      <p:grpSpPr>
        <a:xfrm>
          <a:off x="0" y="0"/>
          <a:ext cx="0" cy="0"/>
          <a:chOff x="0" y="0"/>
          <a:chExt cx="0" cy="0"/>
        </a:xfrm>
      </p:grpSpPr>
      <p:sp>
        <p:nvSpPr>
          <p:cNvPr id="145" name="Google Shape;145;p27"/>
          <p:cNvSpPr/>
          <p:nvPr>
            <p:ph idx="2" type="pic"/>
          </p:nvPr>
        </p:nvSpPr>
        <p:spPr>
          <a:xfrm>
            <a:off x="0" y="0"/>
            <a:ext cx="9144000" cy="5143500"/>
          </a:xfrm>
          <a:prstGeom prst="rect">
            <a:avLst/>
          </a:prstGeom>
          <a:noFill/>
          <a:ln>
            <a:noFill/>
          </a:ln>
        </p:spPr>
      </p:sp>
      <p:sp>
        <p:nvSpPr>
          <p:cNvPr id="146" name="Google Shape;146;p27"/>
          <p:cNvSpPr txBox="1"/>
          <p:nvPr>
            <p:ph idx="1" type="body"/>
          </p:nvPr>
        </p:nvSpPr>
        <p:spPr>
          <a:xfrm>
            <a:off x="228600" y="3715603"/>
            <a:ext cx="8686800" cy="942122"/>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rgbClr val="ED6D04"/>
              </a:buClr>
              <a:buSzPts val="3300"/>
              <a:buNone/>
              <a:defRPr b="1" sz="3300">
                <a:solidFill>
                  <a:srgbClr val="ED6D04"/>
                </a:solidFill>
                <a:latin typeface="Arial"/>
                <a:ea typeface="Arial"/>
                <a:cs typeface="Arial"/>
                <a:sym typeface="Aria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1" name="Shape 151"/>
        <p:cNvGrpSpPr/>
        <p:nvPr/>
      </p:nvGrpSpPr>
      <p:grpSpPr>
        <a:xfrm>
          <a:off x="0" y="0"/>
          <a:ext cx="0" cy="0"/>
          <a:chOff x="0" y="0"/>
          <a:chExt cx="0" cy="0"/>
        </a:xfrm>
      </p:grpSpPr>
      <p:sp>
        <p:nvSpPr>
          <p:cNvPr id="152" name="Google Shape;152;p2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Arial"/>
              <a:buNone/>
              <a:defRPr b="1" i="0" sz="36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chemeClr val="lt1"/>
              </a:buClr>
              <a:buSzPts val="1400"/>
              <a:buFont typeface="Arial"/>
              <a:buNone/>
              <a:defRPr b="1" i="0" sz="3600" u="none" cap="none" strike="noStrike">
                <a:solidFill>
                  <a:schemeClr val="lt1"/>
                </a:solidFill>
                <a:latin typeface="Arial"/>
                <a:ea typeface="Arial"/>
                <a:cs typeface="Arial"/>
                <a:sym typeface="Arial"/>
              </a:defRPr>
            </a:lvl2pPr>
            <a:lvl3pPr indent="0" lvl="2">
              <a:spcBef>
                <a:spcPts val="0"/>
              </a:spcBef>
              <a:spcAft>
                <a:spcPts val="0"/>
              </a:spcAft>
              <a:buClr>
                <a:schemeClr val="lt1"/>
              </a:buClr>
              <a:buSzPts val="1400"/>
              <a:buFont typeface="Arial"/>
              <a:buNone/>
              <a:defRPr b="1" sz="3600">
                <a:solidFill>
                  <a:schemeClr val="lt1"/>
                </a:solidFill>
              </a:defRPr>
            </a:lvl3pPr>
            <a:lvl4pPr indent="0" lvl="3">
              <a:spcBef>
                <a:spcPts val="0"/>
              </a:spcBef>
              <a:spcAft>
                <a:spcPts val="0"/>
              </a:spcAft>
              <a:buClr>
                <a:schemeClr val="lt1"/>
              </a:buClr>
              <a:buSzPts val="1400"/>
              <a:buFont typeface="Arial"/>
              <a:buNone/>
              <a:defRPr b="1" sz="3600">
                <a:solidFill>
                  <a:schemeClr val="lt1"/>
                </a:solidFill>
              </a:defRPr>
            </a:lvl4pPr>
            <a:lvl5pPr indent="0" lvl="4">
              <a:spcBef>
                <a:spcPts val="0"/>
              </a:spcBef>
              <a:spcAft>
                <a:spcPts val="0"/>
              </a:spcAft>
              <a:buClr>
                <a:schemeClr val="lt1"/>
              </a:buClr>
              <a:buSzPts val="1400"/>
              <a:buFont typeface="Arial"/>
              <a:buNone/>
              <a:defRPr b="1" sz="3600">
                <a:solidFill>
                  <a:schemeClr val="lt1"/>
                </a:solidFill>
              </a:defRPr>
            </a:lvl5pPr>
            <a:lvl6pPr indent="0" lvl="5">
              <a:spcBef>
                <a:spcPts val="0"/>
              </a:spcBef>
              <a:spcAft>
                <a:spcPts val="0"/>
              </a:spcAft>
              <a:buClr>
                <a:schemeClr val="lt1"/>
              </a:buClr>
              <a:buSzPts val="1400"/>
              <a:buFont typeface="Arial"/>
              <a:buNone/>
              <a:defRPr b="1" sz="3600">
                <a:solidFill>
                  <a:schemeClr val="lt1"/>
                </a:solidFill>
              </a:defRPr>
            </a:lvl6pPr>
            <a:lvl7pPr indent="0" lvl="6">
              <a:spcBef>
                <a:spcPts val="0"/>
              </a:spcBef>
              <a:spcAft>
                <a:spcPts val="0"/>
              </a:spcAft>
              <a:buClr>
                <a:schemeClr val="lt1"/>
              </a:buClr>
              <a:buSzPts val="1400"/>
              <a:buFont typeface="Arial"/>
              <a:buNone/>
              <a:defRPr b="1" sz="3600">
                <a:solidFill>
                  <a:schemeClr val="lt1"/>
                </a:solidFill>
              </a:defRPr>
            </a:lvl7pPr>
            <a:lvl8pPr indent="0" lvl="7">
              <a:spcBef>
                <a:spcPts val="0"/>
              </a:spcBef>
              <a:spcAft>
                <a:spcPts val="0"/>
              </a:spcAft>
              <a:buClr>
                <a:schemeClr val="lt1"/>
              </a:buClr>
              <a:buSzPts val="1400"/>
              <a:buFont typeface="Arial"/>
              <a:buNone/>
              <a:defRPr b="1" sz="3600">
                <a:solidFill>
                  <a:schemeClr val="lt1"/>
                </a:solidFill>
              </a:defRPr>
            </a:lvl8pPr>
            <a:lvl9pPr indent="0" lvl="8">
              <a:spcBef>
                <a:spcPts val="0"/>
              </a:spcBef>
              <a:spcAft>
                <a:spcPts val="0"/>
              </a:spcAft>
              <a:buClr>
                <a:schemeClr val="lt1"/>
              </a:buClr>
              <a:buSzPts val="1400"/>
              <a:buFont typeface="Arial"/>
              <a:buNone/>
              <a:defRPr b="1" sz="3600">
                <a:solidFill>
                  <a:schemeClr val="lt1"/>
                </a:solidFill>
              </a:defRPr>
            </a:lvl9pPr>
          </a:lstStyle>
          <a:p/>
        </p:txBody>
      </p:sp>
      <p:sp>
        <p:nvSpPr>
          <p:cNvPr id="153" name="Google Shape;153;p29"/>
          <p:cNvSpPr txBox="1"/>
          <p:nvPr>
            <p:ph idx="1" type="body"/>
          </p:nvPr>
        </p:nvSpPr>
        <p:spPr>
          <a:xfrm>
            <a:off x="457200" y="1200150"/>
            <a:ext cx="8229600" cy="372569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600"/>
              </a:spcBef>
              <a:spcAft>
                <a:spcPts val="0"/>
              </a:spcAft>
              <a:buClr>
                <a:schemeClr val="dk1"/>
              </a:buClr>
              <a:buSzPts val="1400"/>
              <a:buFont typeface="Arial"/>
              <a:buNone/>
              <a:defRPr b="0" i="0" sz="3000" u="none" cap="none" strike="noStrike">
                <a:solidFill>
                  <a:schemeClr val="dk1"/>
                </a:solidFill>
                <a:latin typeface="Arial"/>
                <a:ea typeface="Arial"/>
                <a:cs typeface="Arial"/>
                <a:sym typeface="Arial"/>
              </a:defRPr>
            </a:lvl1pPr>
            <a:lvl2pPr indent="-228600" lvl="1" marL="9144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2pPr>
            <a:lvl3pPr indent="-228600" lvl="2" marL="13716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228600" lvl="3" marL="1828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228600" lvl="4" marL="22860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228600" lvl="5" marL="27432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228600" lvl="6" marL="32004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228600" lvl="7" marL="36576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228600" lvl="8" marL="4114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4" name="Google Shape;154;p29"/>
          <p:cNvSpPr txBox="1"/>
          <p:nvPr>
            <p:ph idx="10" type="dt"/>
          </p:nvPr>
        </p:nvSpPr>
        <p:spPr>
          <a:xfrm>
            <a:off x="457200" y="4767263"/>
            <a:ext cx="2133599" cy="273844"/>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1pPr>
            <a:lvl2pPr indent="0" lvl="1" marL="4572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5" name="Google Shape;155;p29"/>
          <p:cNvSpPr txBox="1"/>
          <p:nvPr>
            <p:ph idx="11" type="ftr"/>
          </p:nvPr>
        </p:nvSpPr>
        <p:spPr>
          <a:xfrm>
            <a:off x="3124200" y="4767263"/>
            <a:ext cx="2895600" cy="273844"/>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1pPr>
            <a:lvl2pPr indent="0" lvl="1" marL="4572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6" name="Google Shape;156;p29"/>
          <p:cNvSpPr txBox="1"/>
          <p:nvPr>
            <p:ph idx="12" type="sldNum"/>
          </p:nvPr>
        </p:nvSpPr>
        <p:spPr>
          <a:xfrm>
            <a:off x="8556792" y="4749849"/>
            <a:ext cx="548699" cy="393599"/>
          </a:xfrm>
          <a:prstGeom prst="rect">
            <a:avLst/>
          </a:prstGeom>
          <a:noFill/>
          <a:ln>
            <a:noFill/>
          </a:ln>
        </p:spPr>
        <p:txBody>
          <a:bodyPr anchorCtr="0" anchor="ctr" bIns="91425" lIns="91425" spcFirstLastPara="1" rIns="91425" wrap="square" tIns="91425">
            <a:noAutofit/>
          </a:bodyPr>
          <a:lstStyle>
            <a:lvl1pPr indent="0" lvl="0"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1pPr>
            <a:lvl2pPr indent="0" lvl="1"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2pPr>
            <a:lvl3pPr indent="0" lvl="2"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3pPr>
            <a:lvl4pPr indent="0" lvl="3"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4pPr>
            <a:lvl5pPr indent="0" lvl="4"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5pPr>
            <a:lvl6pPr indent="0" lvl="5"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6pPr>
            <a:lvl7pPr indent="0" lvl="6"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7pPr>
            <a:lvl8pPr indent="0" lvl="7"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8pPr>
            <a:lvl9pPr indent="0" lvl="8"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57" name="Shape 157"/>
        <p:cNvGrpSpPr/>
        <p:nvPr/>
      </p:nvGrpSpPr>
      <p:grpSpPr>
        <a:xfrm>
          <a:off x="0" y="0"/>
          <a:ext cx="0" cy="0"/>
          <a:chOff x="0" y="0"/>
          <a:chExt cx="0" cy="0"/>
        </a:xfrm>
      </p:grpSpPr>
      <p:sp>
        <p:nvSpPr>
          <p:cNvPr id="158" name="Google Shape;158;p30"/>
          <p:cNvSpPr txBox="1"/>
          <p:nvPr>
            <p:ph idx="1" type="body"/>
          </p:nvPr>
        </p:nvSpPr>
        <p:spPr>
          <a:xfrm>
            <a:off x="457200" y="4406309"/>
            <a:ext cx="8229600" cy="51959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2"/>
              </a:buClr>
              <a:buSzPts val="1400"/>
              <a:buFont typeface="Arial"/>
              <a:buNone/>
              <a:defRPr b="0" i="0" sz="1800" u="none" cap="none" strike="noStrike">
                <a:solidFill>
                  <a:schemeClr val="dk2"/>
                </a:solidFill>
                <a:latin typeface="Arial"/>
                <a:ea typeface="Arial"/>
                <a:cs typeface="Arial"/>
                <a:sym typeface="Arial"/>
              </a:defRPr>
            </a:lvl1pPr>
            <a:lvl2pPr indent="-228600" lvl="1" marL="9144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2pPr>
            <a:lvl3pPr indent="-228600" lvl="2" marL="13716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228600" lvl="3" marL="1828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228600" lvl="4" marL="22860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228600" lvl="5" marL="27432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228600" lvl="6" marL="32004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228600" lvl="7" marL="36576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228600" lvl="8" marL="4114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9" name="Google Shape;159;p30"/>
          <p:cNvSpPr/>
          <p:nvPr/>
        </p:nvSpPr>
        <p:spPr>
          <a:xfrm>
            <a:off x="4274" y="0"/>
            <a:ext cx="9144000" cy="4406398"/>
          </a:xfrm>
          <a:prstGeom prst="rect">
            <a:avLst/>
          </a:prstGeom>
          <a:solidFill>
            <a:srgbClr val="2388D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cxnSp>
        <p:nvCxnSpPr>
          <p:cNvPr id="160" name="Google Shape;160;p30"/>
          <p:cNvCxnSpPr/>
          <p:nvPr/>
        </p:nvCxnSpPr>
        <p:spPr>
          <a:xfrm>
            <a:off x="0" y="4384371"/>
            <a:ext cx="9144000" cy="0"/>
          </a:xfrm>
          <a:prstGeom prst="straightConnector1">
            <a:avLst/>
          </a:prstGeom>
          <a:noFill/>
          <a:ln cap="flat" cmpd="sng" w="57150">
            <a:solidFill>
              <a:srgbClr val="000000">
                <a:alpha val="14117"/>
              </a:srgbClr>
            </a:solidFill>
            <a:prstDash val="solid"/>
            <a:round/>
            <a:headEnd len="sm" w="sm" type="none"/>
            <a:tailEnd len="sm" w="sm" type="none"/>
          </a:ln>
        </p:spPr>
      </p:cxnSp>
      <p:sp>
        <p:nvSpPr>
          <p:cNvPr id="161" name="Google Shape;161;p30"/>
          <p:cNvSpPr txBox="1"/>
          <p:nvPr>
            <p:ph idx="12" type="sldNum"/>
          </p:nvPr>
        </p:nvSpPr>
        <p:spPr>
          <a:xfrm>
            <a:off x="8556792" y="4749849"/>
            <a:ext cx="548699" cy="393599"/>
          </a:xfrm>
          <a:prstGeom prst="rect">
            <a:avLst/>
          </a:prstGeom>
          <a:noFill/>
          <a:ln>
            <a:noFill/>
          </a:ln>
        </p:spPr>
        <p:txBody>
          <a:bodyPr anchorCtr="0" anchor="ctr" bIns="91425" lIns="91425" spcFirstLastPara="1" rIns="91425" wrap="square" tIns="91425">
            <a:noAutofit/>
          </a:bodyPr>
          <a:lstStyle>
            <a:lvl1pPr indent="0" lvl="0"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1pPr>
            <a:lvl2pPr indent="0" lvl="1"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2pPr>
            <a:lvl3pPr indent="0" lvl="2"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3pPr>
            <a:lvl4pPr indent="0" lvl="3"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4pPr>
            <a:lvl5pPr indent="0" lvl="4"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5pPr>
            <a:lvl6pPr indent="0" lvl="5"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6pPr>
            <a:lvl7pPr indent="0" lvl="6"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7pPr>
            <a:lvl8pPr indent="0" lvl="7"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8pPr>
            <a:lvl9pPr indent="0" lvl="8"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5" name="Shape 165"/>
        <p:cNvGrpSpPr/>
        <p:nvPr/>
      </p:nvGrpSpPr>
      <p:grpSpPr>
        <a:xfrm>
          <a:off x="0" y="0"/>
          <a:ext cx="0" cy="0"/>
          <a:chOff x="0" y="0"/>
          <a:chExt cx="0" cy="0"/>
        </a:xfrm>
      </p:grpSpPr>
      <p:sp>
        <p:nvSpPr>
          <p:cNvPr id="166" name="Google Shape;166;p32"/>
          <p:cNvSpPr txBox="1"/>
          <p:nvPr>
            <p:ph type="title"/>
          </p:nvPr>
        </p:nvSpPr>
        <p:spPr>
          <a:xfrm>
            <a:off x="457200" y="205978"/>
            <a:ext cx="8229600" cy="85725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1400"/>
              <a:buFont typeface="arial"/>
              <a:buNone/>
              <a:defRPr b="1" i="0" sz="2700" u="none" cap="none" strike="noStrike">
                <a:solidFill>
                  <a:schemeClr val="dk1"/>
                </a:solidFill>
                <a:latin typeface="arial"/>
                <a:ea typeface="arial"/>
                <a:cs typeface="arial"/>
                <a:sym typeface="arial"/>
              </a:defRPr>
            </a:lvl1pPr>
            <a:lvl2pPr lvl="1" algn="l">
              <a:lnSpc>
                <a:spcPct val="100000"/>
              </a:lnSpc>
              <a:spcBef>
                <a:spcPts val="0"/>
              </a:spcBef>
              <a:spcAft>
                <a:spcPts val="0"/>
              </a:spcAft>
              <a:buClr>
                <a:schemeClr val="dk1"/>
              </a:buClr>
              <a:buSzPts val="1400"/>
              <a:buFont typeface="arial"/>
              <a:buNone/>
              <a:defRPr b="1" sz="2700">
                <a:solidFill>
                  <a:schemeClr val="dk1"/>
                </a:solidFill>
              </a:defRPr>
            </a:lvl2pPr>
            <a:lvl3pPr lvl="2" algn="l">
              <a:lnSpc>
                <a:spcPct val="100000"/>
              </a:lnSpc>
              <a:spcBef>
                <a:spcPts val="0"/>
              </a:spcBef>
              <a:spcAft>
                <a:spcPts val="0"/>
              </a:spcAft>
              <a:buClr>
                <a:schemeClr val="dk1"/>
              </a:buClr>
              <a:buSzPts val="1400"/>
              <a:buFont typeface="arial"/>
              <a:buNone/>
              <a:defRPr b="1" sz="2700">
                <a:solidFill>
                  <a:schemeClr val="dk1"/>
                </a:solidFill>
              </a:defRPr>
            </a:lvl3pPr>
            <a:lvl4pPr lvl="3" algn="l">
              <a:lnSpc>
                <a:spcPct val="100000"/>
              </a:lnSpc>
              <a:spcBef>
                <a:spcPts val="0"/>
              </a:spcBef>
              <a:spcAft>
                <a:spcPts val="0"/>
              </a:spcAft>
              <a:buClr>
                <a:schemeClr val="dk1"/>
              </a:buClr>
              <a:buSzPts val="1400"/>
              <a:buFont typeface="arial"/>
              <a:buNone/>
              <a:defRPr b="1" sz="2700">
                <a:solidFill>
                  <a:schemeClr val="dk1"/>
                </a:solidFill>
              </a:defRPr>
            </a:lvl4pPr>
            <a:lvl5pPr lvl="4" algn="l">
              <a:lnSpc>
                <a:spcPct val="100000"/>
              </a:lnSpc>
              <a:spcBef>
                <a:spcPts val="0"/>
              </a:spcBef>
              <a:spcAft>
                <a:spcPts val="0"/>
              </a:spcAft>
              <a:buClr>
                <a:schemeClr val="dk1"/>
              </a:buClr>
              <a:buSzPts val="1400"/>
              <a:buFont typeface="arial"/>
              <a:buNone/>
              <a:defRPr b="1" sz="2700">
                <a:solidFill>
                  <a:schemeClr val="dk1"/>
                </a:solidFill>
              </a:defRPr>
            </a:lvl5pPr>
            <a:lvl6pPr lvl="5" algn="l">
              <a:lnSpc>
                <a:spcPct val="100000"/>
              </a:lnSpc>
              <a:spcBef>
                <a:spcPts val="0"/>
              </a:spcBef>
              <a:spcAft>
                <a:spcPts val="0"/>
              </a:spcAft>
              <a:buClr>
                <a:schemeClr val="dk1"/>
              </a:buClr>
              <a:buSzPts val="1400"/>
              <a:buFont typeface="arial"/>
              <a:buNone/>
              <a:defRPr b="1" sz="2700">
                <a:solidFill>
                  <a:schemeClr val="dk1"/>
                </a:solidFill>
              </a:defRPr>
            </a:lvl6pPr>
            <a:lvl7pPr lvl="6" algn="l">
              <a:lnSpc>
                <a:spcPct val="100000"/>
              </a:lnSpc>
              <a:spcBef>
                <a:spcPts val="0"/>
              </a:spcBef>
              <a:spcAft>
                <a:spcPts val="0"/>
              </a:spcAft>
              <a:buClr>
                <a:schemeClr val="dk1"/>
              </a:buClr>
              <a:buSzPts val="1400"/>
              <a:buFont typeface="arial"/>
              <a:buNone/>
              <a:defRPr b="1" sz="2700">
                <a:solidFill>
                  <a:schemeClr val="dk1"/>
                </a:solidFill>
              </a:defRPr>
            </a:lvl7pPr>
            <a:lvl8pPr lvl="7" algn="l">
              <a:lnSpc>
                <a:spcPct val="100000"/>
              </a:lnSpc>
              <a:spcBef>
                <a:spcPts val="0"/>
              </a:spcBef>
              <a:spcAft>
                <a:spcPts val="0"/>
              </a:spcAft>
              <a:buClr>
                <a:schemeClr val="dk1"/>
              </a:buClr>
              <a:buSzPts val="1400"/>
              <a:buFont typeface="arial"/>
              <a:buNone/>
              <a:defRPr b="1" sz="2700">
                <a:solidFill>
                  <a:schemeClr val="dk1"/>
                </a:solidFill>
              </a:defRPr>
            </a:lvl8pPr>
            <a:lvl9pPr lvl="8" algn="l">
              <a:lnSpc>
                <a:spcPct val="100000"/>
              </a:lnSpc>
              <a:spcBef>
                <a:spcPts val="0"/>
              </a:spcBef>
              <a:spcAft>
                <a:spcPts val="0"/>
              </a:spcAft>
              <a:buClr>
                <a:schemeClr val="dk1"/>
              </a:buClr>
              <a:buSzPts val="1400"/>
              <a:buFont typeface="arial"/>
              <a:buNone/>
              <a:defRPr b="1" sz="2700">
                <a:solidFill>
                  <a:schemeClr val="dk1"/>
                </a:solidFill>
              </a:defRPr>
            </a:lvl9pPr>
          </a:lstStyle>
          <a:p/>
        </p:txBody>
      </p:sp>
      <p:sp>
        <p:nvSpPr>
          <p:cNvPr id="167" name="Google Shape;167;p32"/>
          <p:cNvSpPr txBox="1"/>
          <p:nvPr>
            <p:ph idx="1" type="body"/>
          </p:nvPr>
        </p:nvSpPr>
        <p:spPr>
          <a:xfrm>
            <a:off x="457200" y="1200150"/>
            <a:ext cx="8229600" cy="372568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chemeClr val="dk1"/>
              </a:buClr>
              <a:buSzPts val="1400"/>
              <a:buFont typeface="arial"/>
              <a:buNone/>
              <a:defRPr b="0" i="0" sz="2250" u="none" cap="none" strike="noStrike">
                <a:solidFill>
                  <a:schemeClr val="dk1"/>
                </a:solidFill>
                <a:latin typeface="arial"/>
                <a:ea typeface="arial"/>
                <a:cs typeface="arial"/>
                <a:sym typeface="arial"/>
              </a:defRPr>
            </a:lvl1pPr>
            <a:lvl2pPr indent="-228600" lvl="1" marL="914400" marR="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228600" lvl="2" marL="1371600" marR="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228600" lvl="3" marL="18288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4pPr>
            <a:lvl5pPr indent="-228600" lvl="4" marL="22860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5pPr>
            <a:lvl6pPr indent="-228600" lvl="5" marL="27432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6pPr>
            <a:lvl7pPr indent="-228600" lvl="6" marL="32004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7pPr>
            <a:lvl8pPr indent="-228600" lvl="7" marL="36576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8pPr>
            <a:lvl9pPr indent="-228600" lvl="8" marL="41148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ne">
  <p:cSld name="done">
    <p:bg>
      <p:bgPr>
        <a:solidFill>
          <a:schemeClr val="lt1"/>
        </a:solidFill>
      </p:bgPr>
    </p:bg>
    <p:spTree>
      <p:nvGrpSpPr>
        <p:cNvPr id="168" name="Shape 168"/>
        <p:cNvGrpSpPr/>
        <p:nvPr/>
      </p:nvGrpSpPr>
      <p:grpSpPr>
        <a:xfrm>
          <a:off x="0" y="0"/>
          <a:ext cx="0" cy="0"/>
          <a:chOff x="0" y="0"/>
          <a:chExt cx="0" cy="0"/>
        </a:xfrm>
      </p:grpSpPr>
      <p:sp>
        <p:nvSpPr>
          <p:cNvPr id="169" name="Google Shape;169;p33"/>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70" name="Google Shape;170;p33"/>
          <p:cNvSpPr/>
          <p:nvPr>
            <p:ph idx="2" type="pic"/>
          </p:nvPr>
        </p:nvSpPr>
        <p:spPr>
          <a:xfrm>
            <a:off x="4573168"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71" name="Google Shape;171;p33"/>
          <p:cNvSpPr txBox="1"/>
          <p:nvPr>
            <p:ph type="ctrTitle"/>
          </p:nvPr>
        </p:nvSpPr>
        <p:spPr>
          <a:xfrm>
            <a:off x="-86497" y="194620"/>
            <a:ext cx="4376661" cy="1179464"/>
          </a:xfrm>
          <a:prstGeom prst="rect">
            <a:avLst/>
          </a:prstGeom>
          <a:noFill/>
          <a:ln>
            <a:noFill/>
          </a:ln>
        </p:spPr>
        <p:txBody>
          <a:bodyPr anchorCtr="0" anchor="ctr" bIns="91425" lIns="91425" spcFirstLastPara="1" rIns="91425" wrap="square" tIns="91425">
            <a:noAutofit/>
          </a:bodyPr>
          <a:lstStyle>
            <a:lvl1pPr lvl="0" marR="0" algn="l">
              <a:lnSpc>
                <a:spcPct val="93750"/>
              </a:lnSpc>
              <a:spcBef>
                <a:spcPts val="0"/>
              </a:spcBef>
              <a:spcAft>
                <a:spcPts val="0"/>
              </a:spcAft>
              <a:buClr>
                <a:srgbClr val="006A96"/>
              </a:buClr>
              <a:buSzPts val="2400"/>
              <a:buFont typeface="Calibri"/>
              <a:buNone/>
              <a:defRPr b="1" i="0" sz="2400" u="none" cap="none" strike="noStrike">
                <a:solidFill>
                  <a:srgbClr val="006A96"/>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72" name="Google Shape;172;p33"/>
          <p:cNvSpPr txBox="1"/>
          <p:nvPr>
            <p:ph idx="1" type="body"/>
          </p:nvPr>
        </p:nvSpPr>
        <p:spPr>
          <a:xfrm>
            <a:off x="365760" y="1504150"/>
            <a:ext cx="3924404" cy="3417474"/>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bg>
      <p:bgPr>
        <a:solidFill>
          <a:schemeClr val="lt1"/>
        </a:solidFill>
      </p:bgPr>
    </p:bg>
    <p:spTree>
      <p:nvGrpSpPr>
        <p:cNvPr id="173" name="Shape 173"/>
        <p:cNvGrpSpPr/>
        <p:nvPr/>
      </p:nvGrpSpPr>
      <p:grpSpPr>
        <a:xfrm>
          <a:off x="0" y="0"/>
          <a:ext cx="0" cy="0"/>
          <a:chOff x="0" y="0"/>
          <a:chExt cx="0" cy="0"/>
        </a:xfrm>
      </p:grpSpPr>
      <p:sp>
        <p:nvSpPr>
          <p:cNvPr id="174" name="Google Shape;174;p34"/>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75" name="Google Shape;175;p34"/>
          <p:cNvSpPr/>
          <p:nvPr>
            <p:ph idx="2" type="pic"/>
          </p:nvPr>
        </p:nvSpPr>
        <p:spPr>
          <a:xfrm>
            <a:off x="274321" y="985478"/>
            <a:ext cx="8607993" cy="2650991"/>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rgbClr val="006C92"/>
              </a:buClr>
              <a:buSzPts val="788"/>
              <a:buFont typeface="Arial"/>
              <a:buNone/>
              <a:defRPr b="0" i="0" sz="788" u="none" cap="none" strike="noStrike">
                <a:solidFill>
                  <a:srgbClr val="006C92"/>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176" name="Google Shape;176;p34"/>
          <p:cNvSpPr txBox="1"/>
          <p:nvPr>
            <p:ph type="ctrTitle"/>
          </p:nvPr>
        </p:nvSpPr>
        <p:spPr>
          <a:xfrm>
            <a:off x="-123568" y="188158"/>
            <a:ext cx="9005882" cy="608855"/>
          </a:xfrm>
          <a:prstGeom prst="rect">
            <a:avLst/>
          </a:prstGeom>
          <a:solidFill>
            <a:srgbClr val="006C92"/>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chemeClr val="lt1"/>
              </a:buClr>
              <a:buSzPts val="2250"/>
              <a:buFont typeface="Calibri"/>
              <a:buNone/>
              <a:defRPr b="1" i="0" sz="2250" u="none" cap="none" strike="noStrik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77" name="Google Shape;177;p34"/>
          <p:cNvSpPr txBox="1"/>
          <p:nvPr>
            <p:ph idx="1" type="body"/>
          </p:nvPr>
        </p:nvSpPr>
        <p:spPr>
          <a:xfrm>
            <a:off x="274321" y="3824935"/>
            <a:ext cx="8607993" cy="1062111"/>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ection Slide">
  <p:cSld name="2_Section Slide">
    <p:bg>
      <p:bgPr>
        <a:solidFill>
          <a:schemeClr val="lt1"/>
        </a:solidFill>
      </p:bgPr>
    </p:bg>
    <p:spTree>
      <p:nvGrpSpPr>
        <p:cNvPr id="178" name="Shape 178"/>
        <p:cNvGrpSpPr/>
        <p:nvPr/>
      </p:nvGrpSpPr>
      <p:grpSpPr>
        <a:xfrm>
          <a:off x="0" y="0"/>
          <a:ext cx="0" cy="0"/>
          <a:chOff x="0" y="0"/>
          <a:chExt cx="0" cy="0"/>
        </a:xfrm>
      </p:grpSpPr>
      <p:sp>
        <p:nvSpPr>
          <p:cNvPr id="179" name="Google Shape;179;p35"/>
          <p:cNvSpPr/>
          <p:nvPr>
            <p:ph idx="2" type="pic"/>
          </p:nvPr>
        </p:nvSpPr>
        <p:spPr>
          <a:xfrm>
            <a:off x="6"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80" name="Google Shape;180;p35"/>
          <p:cNvSpPr txBox="1"/>
          <p:nvPr>
            <p:ph type="ctrTitle"/>
          </p:nvPr>
        </p:nvSpPr>
        <p:spPr>
          <a:xfrm>
            <a:off x="4869706" y="194620"/>
            <a:ext cx="4376661" cy="1179464"/>
          </a:xfrm>
          <a:prstGeom prst="rect">
            <a:avLst/>
          </a:prstGeom>
          <a:noFill/>
          <a:ln>
            <a:noFill/>
          </a:ln>
        </p:spPr>
        <p:txBody>
          <a:bodyPr anchorCtr="0" anchor="ctr" bIns="91425" lIns="91425" spcFirstLastPara="1" rIns="91425" wrap="square" tIns="91425">
            <a:noAutofit/>
          </a:bodyPr>
          <a:lstStyle>
            <a:lvl1pPr lvl="0" marR="0" algn="l">
              <a:lnSpc>
                <a:spcPct val="93750"/>
              </a:lnSpc>
              <a:spcBef>
                <a:spcPts val="0"/>
              </a:spcBef>
              <a:spcAft>
                <a:spcPts val="0"/>
              </a:spcAft>
              <a:buClr>
                <a:srgbClr val="006A96"/>
              </a:buClr>
              <a:buSzPts val="2400"/>
              <a:buFont typeface="Calibri"/>
              <a:buNone/>
              <a:defRPr b="1" i="0" sz="2400" u="none" cap="none" strike="noStrike">
                <a:solidFill>
                  <a:srgbClr val="006A96"/>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81" name="Google Shape;181;p35"/>
          <p:cNvSpPr txBox="1"/>
          <p:nvPr>
            <p:ph idx="1" type="body"/>
          </p:nvPr>
        </p:nvSpPr>
        <p:spPr>
          <a:xfrm>
            <a:off x="5048410" y="1504150"/>
            <a:ext cx="3766584" cy="3417474"/>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Slide">
  <p:cSld name="1_Section Slide">
    <p:bg>
      <p:bgPr>
        <a:solidFill>
          <a:srgbClr val="006A96"/>
        </a:solidFill>
      </p:bgPr>
    </p:bg>
    <p:spTree>
      <p:nvGrpSpPr>
        <p:cNvPr id="182" name="Shape 182"/>
        <p:cNvGrpSpPr/>
        <p:nvPr/>
      </p:nvGrpSpPr>
      <p:grpSpPr>
        <a:xfrm>
          <a:off x="0" y="0"/>
          <a:ext cx="0" cy="0"/>
          <a:chOff x="0" y="0"/>
          <a:chExt cx="0" cy="0"/>
        </a:xfrm>
      </p:grpSpPr>
      <p:sp>
        <p:nvSpPr>
          <p:cNvPr id="183" name="Google Shape;183;p36"/>
          <p:cNvSpPr/>
          <p:nvPr>
            <p:ph idx="2" type="pic"/>
          </p:nvPr>
        </p:nvSpPr>
        <p:spPr>
          <a:xfrm>
            <a:off x="6"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84" name="Google Shape;184;p36"/>
          <p:cNvSpPr txBox="1"/>
          <p:nvPr>
            <p:ph type="ctrTitle"/>
          </p:nvPr>
        </p:nvSpPr>
        <p:spPr>
          <a:xfrm>
            <a:off x="4869706" y="194620"/>
            <a:ext cx="4376661" cy="1179464"/>
          </a:xfrm>
          <a:prstGeom prst="rect">
            <a:avLst/>
          </a:prstGeom>
          <a:noFill/>
          <a:ln>
            <a:noFill/>
          </a:ln>
        </p:spPr>
        <p:txBody>
          <a:bodyPr anchorCtr="0" anchor="ctr" bIns="91425" lIns="91425" spcFirstLastPara="1" rIns="91425" wrap="square" tIns="91425">
            <a:noAutofit/>
          </a:bodyPr>
          <a:lstStyle>
            <a:lvl1pPr lvl="0" marR="0" algn="l">
              <a:lnSpc>
                <a:spcPct val="93750"/>
              </a:lnSpc>
              <a:spcBef>
                <a:spcPts val="0"/>
              </a:spcBef>
              <a:spcAft>
                <a:spcPts val="0"/>
              </a:spcAft>
              <a:buClr>
                <a:schemeClr val="lt2"/>
              </a:buClr>
              <a:buSzPts val="2400"/>
              <a:buFont typeface="Calibri"/>
              <a:buNone/>
              <a:defRPr b="1" i="0" sz="2400" u="none" cap="none" strike="noStrike">
                <a:solidFill>
                  <a:schemeClr val="lt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85" name="Google Shape;185;p36"/>
          <p:cNvSpPr txBox="1"/>
          <p:nvPr>
            <p:ph idx="1" type="body"/>
          </p:nvPr>
        </p:nvSpPr>
        <p:spPr>
          <a:xfrm>
            <a:off x="5048410" y="1504150"/>
            <a:ext cx="3766584" cy="3417474"/>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chemeClr val="lt1"/>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chemeClr val="lt1"/>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chemeClr val="lt1"/>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chemeClr val="lt1"/>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one">
  <p:cSld name="2_done">
    <p:bg>
      <p:bgPr>
        <a:solidFill>
          <a:schemeClr val="lt1"/>
        </a:solidFill>
      </p:bgPr>
    </p:bg>
    <p:spTree>
      <p:nvGrpSpPr>
        <p:cNvPr id="186" name="Shape 186"/>
        <p:cNvGrpSpPr/>
        <p:nvPr/>
      </p:nvGrpSpPr>
      <p:grpSpPr>
        <a:xfrm>
          <a:off x="0" y="0"/>
          <a:ext cx="0" cy="0"/>
          <a:chOff x="0" y="0"/>
          <a:chExt cx="0" cy="0"/>
        </a:xfrm>
      </p:grpSpPr>
      <p:sp>
        <p:nvSpPr>
          <p:cNvPr id="187" name="Google Shape;187;p37"/>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88" name="Google Shape;188;p37"/>
          <p:cNvSpPr/>
          <p:nvPr>
            <p:ph idx="2" type="pic"/>
          </p:nvPr>
        </p:nvSpPr>
        <p:spPr>
          <a:xfrm>
            <a:off x="4573168"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89" name="Google Shape;189;p37"/>
          <p:cNvSpPr txBox="1"/>
          <p:nvPr>
            <p:ph type="ctrTitle"/>
          </p:nvPr>
        </p:nvSpPr>
        <p:spPr>
          <a:xfrm>
            <a:off x="-86497" y="194620"/>
            <a:ext cx="4376661" cy="1179464"/>
          </a:xfrm>
          <a:prstGeom prst="rect">
            <a:avLst/>
          </a:prstGeom>
          <a:noFill/>
          <a:ln>
            <a:noFill/>
          </a:ln>
        </p:spPr>
        <p:txBody>
          <a:bodyPr anchorCtr="0" anchor="ctr" bIns="91425" lIns="91425" spcFirstLastPara="1" rIns="91425" wrap="square" tIns="91425">
            <a:noAutofit/>
          </a:bodyPr>
          <a:lstStyle>
            <a:lvl1pPr lvl="0" marR="0" algn="l">
              <a:lnSpc>
                <a:spcPct val="93750"/>
              </a:lnSpc>
              <a:spcBef>
                <a:spcPts val="0"/>
              </a:spcBef>
              <a:spcAft>
                <a:spcPts val="0"/>
              </a:spcAft>
              <a:buClr>
                <a:srgbClr val="006A96"/>
              </a:buClr>
              <a:buSzPts val="2400"/>
              <a:buFont typeface="Calibri"/>
              <a:buNone/>
              <a:defRPr b="1" i="0" sz="2400" u="none" cap="none" strike="noStrike">
                <a:solidFill>
                  <a:srgbClr val="006A96"/>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90" name="Google Shape;190;p37"/>
          <p:cNvSpPr txBox="1"/>
          <p:nvPr>
            <p:ph idx="1" type="body"/>
          </p:nvPr>
        </p:nvSpPr>
        <p:spPr>
          <a:xfrm>
            <a:off x="365760" y="1504150"/>
            <a:ext cx="3924404" cy="3417474"/>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Section Slide">
  <p:cSld name="6_Section Slide">
    <p:bg>
      <p:bgPr>
        <a:solidFill>
          <a:srgbClr val="006A96"/>
        </a:solidFill>
      </p:bgPr>
    </p:bg>
    <p:spTree>
      <p:nvGrpSpPr>
        <p:cNvPr id="191" name="Shape 191"/>
        <p:cNvGrpSpPr/>
        <p:nvPr/>
      </p:nvGrpSpPr>
      <p:grpSpPr>
        <a:xfrm>
          <a:off x="0" y="0"/>
          <a:ext cx="0" cy="0"/>
          <a:chOff x="0" y="0"/>
          <a:chExt cx="0" cy="0"/>
        </a:xfrm>
      </p:grpSpPr>
      <p:sp>
        <p:nvSpPr>
          <p:cNvPr id="192" name="Google Shape;192;p38"/>
          <p:cNvSpPr/>
          <p:nvPr>
            <p:ph idx="2" type="pic"/>
          </p:nvPr>
        </p:nvSpPr>
        <p:spPr>
          <a:xfrm>
            <a:off x="4573168"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93" name="Google Shape;193;p38"/>
          <p:cNvSpPr txBox="1"/>
          <p:nvPr>
            <p:ph type="ctrTitle"/>
          </p:nvPr>
        </p:nvSpPr>
        <p:spPr>
          <a:xfrm>
            <a:off x="-86497" y="194620"/>
            <a:ext cx="4376661" cy="1179464"/>
          </a:xfrm>
          <a:prstGeom prst="rect">
            <a:avLst/>
          </a:prstGeom>
          <a:noFill/>
          <a:ln>
            <a:noFill/>
          </a:ln>
        </p:spPr>
        <p:txBody>
          <a:bodyPr anchorCtr="0" anchor="ctr" bIns="91425" lIns="91425" spcFirstLastPara="1" rIns="91425" wrap="square" tIns="91425">
            <a:noAutofit/>
          </a:bodyPr>
          <a:lstStyle>
            <a:lvl1pPr lvl="0" marR="0" algn="l">
              <a:lnSpc>
                <a:spcPct val="93750"/>
              </a:lnSpc>
              <a:spcBef>
                <a:spcPts val="0"/>
              </a:spcBef>
              <a:spcAft>
                <a:spcPts val="0"/>
              </a:spcAft>
              <a:buClr>
                <a:schemeClr val="lt1"/>
              </a:buClr>
              <a:buSzPts val="2400"/>
              <a:buFont typeface="Calibri"/>
              <a:buNone/>
              <a:defRPr b="1" i="0" sz="2400" u="none" cap="none" strike="noStrik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94" name="Google Shape;194;p38"/>
          <p:cNvSpPr txBox="1"/>
          <p:nvPr>
            <p:ph idx="1" type="body"/>
          </p:nvPr>
        </p:nvSpPr>
        <p:spPr>
          <a:xfrm>
            <a:off x="365760" y="1504150"/>
            <a:ext cx="3924404" cy="3417474"/>
          </a:xfrm>
          <a:prstGeom prst="rect">
            <a:avLst/>
          </a:prstGeom>
          <a:noFill/>
          <a:ln>
            <a:noFill/>
          </a:ln>
        </p:spPr>
        <p:txBody>
          <a:bodyPr anchorCtr="0" anchor="t" bIns="91425" lIns="91425" spcFirstLastPara="1" rIns="91425" wrap="square" tIns="91425">
            <a:noAutofit/>
          </a:bodyPr>
          <a:lstStyle>
            <a:lvl1pPr indent="-323850" lvl="0" marL="457200" marR="0" algn="l">
              <a:lnSpc>
                <a:spcPct val="90000"/>
              </a:lnSpc>
              <a:spcBef>
                <a:spcPts val="45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1pPr>
            <a:lvl2pPr indent="-323850" lvl="1" marL="9144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2pPr>
            <a:lvl3pPr indent="-323850" lvl="2" marL="13716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3pPr>
            <a:lvl4pPr indent="-323850" lvl="3" marL="18288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4pPr>
            <a:lvl5pPr indent="-323850" lvl="4" marL="22860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95" name="Google Shape;195;p38"/>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one">
  <p:cSld name="1_done">
    <p:bg>
      <p:bgPr>
        <a:solidFill>
          <a:schemeClr val="lt1"/>
        </a:solidFill>
      </p:bgPr>
    </p:bg>
    <p:spTree>
      <p:nvGrpSpPr>
        <p:cNvPr id="196" name="Shape 196"/>
        <p:cNvGrpSpPr/>
        <p:nvPr/>
      </p:nvGrpSpPr>
      <p:grpSpPr>
        <a:xfrm>
          <a:off x="0" y="0"/>
          <a:ext cx="0" cy="0"/>
          <a:chOff x="0" y="0"/>
          <a:chExt cx="0" cy="0"/>
        </a:xfrm>
      </p:grpSpPr>
      <p:sp>
        <p:nvSpPr>
          <p:cNvPr id="197" name="Google Shape;197;p39"/>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98" name="Google Shape;198;p39"/>
          <p:cNvSpPr/>
          <p:nvPr>
            <p:ph idx="2" type="pic"/>
          </p:nvPr>
        </p:nvSpPr>
        <p:spPr>
          <a:xfrm>
            <a:off x="4573168"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99" name="Google Shape;199;p39"/>
          <p:cNvSpPr txBox="1"/>
          <p:nvPr>
            <p:ph type="ctrTitle"/>
          </p:nvPr>
        </p:nvSpPr>
        <p:spPr>
          <a:xfrm>
            <a:off x="4893276" y="628650"/>
            <a:ext cx="1400432" cy="741405"/>
          </a:xfrm>
          <a:prstGeom prst="rect">
            <a:avLst/>
          </a:prstGeom>
          <a:solidFill>
            <a:srgbClr val="006A96">
              <a:alpha val="69411"/>
            </a:srgbClr>
          </a:solid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Clr>
                <a:srgbClr val="FFFFFF"/>
              </a:buClr>
              <a:buSzPts val="4800"/>
              <a:buFont typeface="Calibri"/>
              <a:buNone/>
              <a:defRPr b="0" i="0" sz="4800" u="none" cap="none" strike="noStrike">
                <a:solidFill>
                  <a:srgbClr val="FFFFFF"/>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00" name="Google Shape;200;p39"/>
          <p:cNvSpPr txBox="1"/>
          <p:nvPr>
            <p:ph idx="1" type="body"/>
          </p:nvPr>
        </p:nvSpPr>
        <p:spPr>
          <a:xfrm>
            <a:off x="365760" y="628650"/>
            <a:ext cx="3924404" cy="4292974"/>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201" name="Google Shape;201;p39"/>
          <p:cNvSpPr txBox="1"/>
          <p:nvPr>
            <p:ph idx="3" type="body"/>
          </p:nvPr>
        </p:nvSpPr>
        <p:spPr>
          <a:xfrm>
            <a:off x="6294438" y="628650"/>
            <a:ext cx="2849562" cy="741363"/>
          </a:xfrm>
          <a:prstGeom prst="rect">
            <a:avLst/>
          </a:prstGeom>
          <a:solidFill>
            <a:srgbClr val="006A96">
              <a:alpha val="69411"/>
            </a:srgbClr>
          </a:solidFill>
          <a:ln>
            <a:noFill/>
          </a:ln>
        </p:spPr>
        <p:txBody>
          <a:bodyPr anchorCtr="0" anchor="ctr" bIns="91425" lIns="91425" spcFirstLastPara="1" rIns="91425" wrap="square" tIns="91425">
            <a:noAutofit/>
          </a:bodyPr>
          <a:lstStyle>
            <a:lvl1pPr indent="-228600" lvl="0" marL="457200" marR="0" algn="l">
              <a:lnSpc>
                <a:spcPct val="111111"/>
              </a:lnSpc>
              <a:spcBef>
                <a:spcPts val="0"/>
              </a:spcBef>
              <a:spcAft>
                <a:spcPts val="0"/>
              </a:spcAft>
              <a:buClr>
                <a:schemeClr val="lt1"/>
              </a:buClr>
              <a:buSzPts val="1800"/>
              <a:buFont typeface="Arial"/>
              <a:buNone/>
              <a:defRPr b="0" i="0" sz="1800" u="none" cap="none" strike="noStrike">
                <a:solidFill>
                  <a:schemeClr val="lt1"/>
                </a:solidFill>
                <a:latin typeface="Calibri"/>
                <a:ea typeface="Calibri"/>
                <a:cs typeface="Calibri"/>
                <a:sym typeface="Calibri"/>
              </a:defRPr>
            </a:lvl1pPr>
            <a:lvl2pPr indent="-228600" lvl="1" marL="914400" marR="0" algn="l">
              <a:lnSpc>
                <a:spcPct val="90000"/>
              </a:lnSpc>
              <a:spcBef>
                <a:spcPts val="45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2pPr>
            <a:lvl3pPr indent="-228600" lvl="2" marL="1371600" marR="0" algn="l">
              <a:lnSpc>
                <a:spcPct val="90000"/>
              </a:lnSpc>
              <a:spcBef>
                <a:spcPts val="90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3pPr>
            <a:lvl4pPr indent="-228600" lvl="3" marL="1828800" marR="0" algn="l">
              <a:lnSpc>
                <a:spcPct val="90000"/>
              </a:lnSpc>
              <a:spcBef>
                <a:spcPts val="90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4pPr>
            <a:lvl5pPr indent="-228600" lvl="4" marL="2286000" marR="0" algn="l">
              <a:lnSpc>
                <a:spcPct val="90000"/>
              </a:lnSpc>
              <a:spcBef>
                <a:spcPts val="90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Section Slide">
  <p:cSld name="7_Section Slide">
    <p:bg>
      <p:bgPr>
        <a:solidFill>
          <a:srgbClr val="006A96"/>
        </a:solidFill>
      </p:bgPr>
    </p:bg>
    <p:spTree>
      <p:nvGrpSpPr>
        <p:cNvPr id="202" name="Shape 202"/>
        <p:cNvGrpSpPr/>
        <p:nvPr/>
      </p:nvGrpSpPr>
      <p:grpSpPr>
        <a:xfrm>
          <a:off x="0" y="0"/>
          <a:ext cx="0" cy="0"/>
          <a:chOff x="0" y="0"/>
          <a:chExt cx="0" cy="0"/>
        </a:xfrm>
      </p:grpSpPr>
      <p:sp>
        <p:nvSpPr>
          <p:cNvPr id="203" name="Google Shape;203;p40"/>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04" name="Google Shape;204;p40"/>
          <p:cNvSpPr txBox="1"/>
          <p:nvPr/>
        </p:nvSpPr>
        <p:spPr>
          <a:xfrm>
            <a:off x="6293708" y="3801762"/>
            <a:ext cx="2850293" cy="741405"/>
          </a:xfrm>
          <a:prstGeom prst="rect">
            <a:avLst/>
          </a:prstGeom>
          <a:solidFill>
            <a:srgbClr val="006A96">
              <a:alpha val="69411"/>
            </a:srgbClr>
          </a:solidFill>
          <a:ln>
            <a:noFill/>
          </a:ln>
        </p:spPr>
        <p:txBody>
          <a:bodyPr anchorCtr="0" anchor="ctr" bIns="182875" lIns="182875" spcFirstLastPara="1" rIns="182875" wrap="square" tIns="182875">
            <a:noAutofit/>
          </a:bodyPr>
          <a:lstStyle/>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0" i="0" sz="1800" u="none" cap="none" strike="noStrike">
              <a:solidFill>
                <a:schemeClr val="dk1"/>
              </a:solidFill>
              <a:latin typeface="Arial"/>
              <a:ea typeface="Arial"/>
              <a:cs typeface="Arial"/>
              <a:sym typeface="Arial"/>
            </a:endParaRPr>
          </a:p>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1" i="0" sz="1800" u="none" cap="none" strike="noStrike">
              <a:solidFill>
                <a:schemeClr val="lt1"/>
              </a:solidFill>
              <a:latin typeface="Calibri"/>
              <a:ea typeface="Calibri"/>
              <a:cs typeface="Calibri"/>
              <a:sym typeface="Calibri"/>
            </a:endParaRPr>
          </a:p>
        </p:txBody>
      </p:sp>
      <p:sp>
        <p:nvSpPr>
          <p:cNvPr id="205" name="Google Shape;205;p40"/>
          <p:cNvSpPr/>
          <p:nvPr>
            <p:ph idx="2" type="pic"/>
          </p:nvPr>
        </p:nvSpPr>
        <p:spPr>
          <a:xfrm>
            <a:off x="4573168"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206" name="Google Shape;206;p40"/>
          <p:cNvSpPr txBox="1"/>
          <p:nvPr>
            <p:ph idx="1" type="body"/>
          </p:nvPr>
        </p:nvSpPr>
        <p:spPr>
          <a:xfrm>
            <a:off x="365760" y="628650"/>
            <a:ext cx="3924404" cy="4292974"/>
          </a:xfrm>
          <a:prstGeom prst="rect">
            <a:avLst/>
          </a:prstGeom>
          <a:noFill/>
          <a:ln>
            <a:noFill/>
          </a:ln>
        </p:spPr>
        <p:txBody>
          <a:bodyPr anchorCtr="0" anchor="t" bIns="91425" lIns="91425" spcFirstLastPara="1" rIns="91425" wrap="square" tIns="91425">
            <a:noAutofit/>
          </a:bodyPr>
          <a:lstStyle>
            <a:lvl1pPr indent="-323850" lvl="0" marL="457200" marR="0" algn="l">
              <a:lnSpc>
                <a:spcPct val="90000"/>
              </a:lnSpc>
              <a:spcBef>
                <a:spcPts val="45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1pPr>
            <a:lvl2pPr indent="-323850" lvl="1" marL="9144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2pPr>
            <a:lvl3pPr indent="-323850" lvl="2" marL="13716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3pPr>
            <a:lvl4pPr indent="-323850" lvl="3" marL="18288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4pPr>
            <a:lvl5pPr indent="-323850" lvl="4" marL="22860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207" name="Google Shape;207;p40"/>
          <p:cNvSpPr txBox="1"/>
          <p:nvPr/>
        </p:nvSpPr>
        <p:spPr>
          <a:xfrm>
            <a:off x="4893276" y="628650"/>
            <a:ext cx="1400432" cy="741405"/>
          </a:xfrm>
          <a:prstGeom prst="rect">
            <a:avLst/>
          </a:prstGeom>
          <a:solidFill>
            <a:srgbClr val="006A96">
              <a:alpha val="69411"/>
            </a:srgbClr>
          </a:solidFill>
          <a:ln>
            <a:noFill/>
          </a:ln>
        </p:spPr>
        <p:txBody>
          <a:bodyPr anchorCtr="0" anchor="ctr" bIns="182875" lIns="91425" spcFirstLastPara="1" rIns="91425" wrap="square" tIns="182875">
            <a:noAutofit/>
          </a:bodyPr>
          <a:lstStyle/>
          <a:p>
            <a:pPr indent="0" lvl="0" marL="0" marR="0" rtl="0" algn="r">
              <a:lnSpc>
                <a:spcPct val="100000"/>
              </a:lnSpc>
              <a:spcBef>
                <a:spcPts val="0"/>
              </a:spcBef>
              <a:spcAft>
                <a:spcPts val="0"/>
              </a:spcAft>
              <a:buClr>
                <a:srgbClr val="FFFFFF"/>
              </a:buClr>
              <a:buSzPts val="4800"/>
              <a:buFont typeface="Calibri"/>
              <a:buNone/>
            </a:pPr>
            <a:r>
              <a:rPr b="1" i="0" lang="en-GB" sz="4800" u="none" cap="none" strike="noStrike">
                <a:solidFill>
                  <a:srgbClr val="FFFFFF"/>
                </a:solidFill>
                <a:latin typeface="Calibri"/>
                <a:ea typeface="Calibri"/>
                <a:cs typeface="Calibri"/>
                <a:sym typeface="Calibri"/>
              </a:rPr>
              <a:t>####</a:t>
            </a:r>
            <a:endParaRPr b="1" i="0" sz="4800" u="none" cap="none" strike="noStrike">
              <a:solidFill>
                <a:srgbClr val="FFFFFF"/>
              </a:solidFill>
              <a:latin typeface="Calibri"/>
              <a:ea typeface="Calibri"/>
              <a:cs typeface="Calibri"/>
              <a:sym typeface="Calibri"/>
            </a:endParaRPr>
          </a:p>
        </p:txBody>
      </p:sp>
      <p:sp>
        <p:nvSpPr>
          <p:cNvPr id="208" name="Google Shape;208;p40"/>
          <p:cNvSpPr txBox="1"/>
          <p:nvPr/>
        </p:nvSpPr>
        <p:spPr>
          <a:xfrm>
            <a:off x="6293708" y="628650"/>
            <a:ext cx="2850293" cy="741405"/>
          </a:xfrm>
          <a:prstGeom prst="rect">
            <a:avLst/>
          </a:prstGeom>
          <a:solidFill>
            <a:srgbClr val="006A96">
              <a:alpha val="69411"/>
            </a:srgbClr>
          </a:solidFill>
          <a:ln>
            <a:noFill/>
          </a:ln>
        </p:spPr>
        <p:txBody>
          <a:bodyPr anchorCtr="0" anchor="ctr" bIns="182875" lIns="182875" spcFirstLastPara="1" rIns="182875" wrap="square" tIns="182875">
            <a:noAutofit/>
          </a:bodyPr>
          <a:lstStyle/>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0" i="0" sz="1800" u="none" cap="none" strike="noStrike">
              <a:solidFill>
                <a:schemeClr val="dk1"/>
              </a:solidFill>
              <a:latin typeface="Arial"/>
              <a:ea typeface="Arial"/>
              <a:cs typeface="Arial"/>
              <a:sym typeface="Arial"/>
            </a:endParaRPr>
          </a:p>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1" i="0" sz="1800" u="none" cap="none" strike="noStrike">
              <a:solidFill>
                <a:schemeClr val="lt1"/>
              </a:solidFill>
              <a:latin typeface="Calibri"/>
              <a:ea typeface="Calibri"/>
              <a:cs typeface="Calibri"/>
              <a:sym typeface="Calibri"/>
            </a:endParaRPr>
          </a:p>
        </p:txBody>
      </p:sp>
      <p:sp>
        <p:nvSpPr>
          <p:cNvPr id="209" name="Google Shape;209;p40"/>
          <p:cNvSpPr txBox="1"/>
          <p:nvPr/>
        </p:nvSpPr>
        <p:spPr>
          <a:xfrm>
            <a:off x="4893276" y="1679719"/>
            <a:ext cx="1400432" cy="741405"/>
          </a:xfrm>
          <a:prstGeom prst="rect">
            <a:avLst/>
          </a:prstGeom>
          <a:solidFill>
            <a:srgbClr val="006A96">
              <a:alpha val="69411"/>
            </a:srgbClr>
          </a:solidFill>
          <a:ln>
            <a:noFill/>
          </a:ln>
        </p:spPr>
        <p:txBody>
          <a:bodyPr anchorCtr="0" anchor="ctr" bIns="182875" lIns="91425" spcFirstLastPara="1" rIns="91425" wrap="square" tIns="182875">
            <a:noAutofit/>
          </a:bodyPr>
          <a:lstStyle/>
          <a:p>
            <a:pPr indent="0" lvl="0" marL="0" marR="0" rtl="0" algn="r">
              <a:lnSpc>
                <a:spcPct val="100000"/>
              </a:lnSpc>
              <a:spcBef>
                <a:spcPts val="0"/>
              </a:spcBef>
              <a:spcAft>
                <a:spcPts val="0"/>
              </a:spcAft>
              <a:buClr>
                <a:srgbClr val="FFFFFF"/>
              </a:buClr>
              <a:buSzPts val="4800"/>
              <a:buFont typeface="Calibri"/>
              <a:buNone/>
            </a:pPr>
            <a:r>
              <a:rPr b="1" i="0" lang="en-GB" sz="4800" u="none" cap="none" strike="noStrike">
                <a:solidFill>
                  <a:srgbClr val="FFFFFF"/>
                </a:solidFill>
                <a:latin typeface="Calibri"/>
                <a:ea typeface="Calibri"/>
                <a:cs typeface="Calibri"/>
                <a:sym typeface="Calibri"/>
              </a:rPr>
              <a:t>####</a:t>
            </a:r>
            <a:endParaRPr b="1" i="0" sz="4800" u="none" cap="none" strike="noStrike">
              <a:solidFill>
                <a:srgbClr val="FFFFFF"/>
              </a:solidFill>
              <a:latin typeface="Calibri"/>
              <a:ea typeface="Calibri"/>
              <a:cs typeface="Calibri"/>
              <a:sym typeface="Calibri"/>
            </a:endParaRPr>
          </a:p>
        </p:txBody>
      </p:sp>
      <p:sp>
        <p:nvSpPr>
          <p:cNvPr id="210" name="Google Shape;210;p40"/>
          <p:cNvSpPr txBox="1"/>
          <p:nvPr/>
        </p:nvSpPr>
        <p:spPr>
          <a:xfrm>
            <a:off x="6293708" y="1679719"/>
            <a:ext cx="2850293" cy="741405"/>
          </a:xfrm>
          <a:prstGeom prst="rect">
            <a:avLst/>
          </a:prstGeom>
          <a:solidFill>
            <a:srgbClr val="006A96">
              <a:alpha val="69411"/>
            </a:srgbClr>
          </a:solidFill>
          <a:ln>
            <a:noFill/>
          </a:ln>
        </p:spPr>
        <p:txBody>
          <a:bodyPr anchorCtr="0" anchor="ctr" bIns="182875" lIns="182875" spcFirstLastPara="1" rIns="182875" wrap="square" tIns="182875">
            <a:noAutofit/>
          </a:bodyPr>
          <a:lstStyle/>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0" i="0" sz="1800" u="none" cap="none" strike="noStrike">
              <a:solidFill>
                <a:schemeClr val="dk1"/>
              </a:solidFill>
              <a:latin typeface="Arial"/>
              <a:ea typeface="Arial"/>
              <a:cs typeface="Arial"/>
              <a:sym typeface="Arial"/>
            </a:endParaRPr>
          </a:p>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1" i="0" sz="1800" u="none" cap="none" strike="noStrike">
              <a:solidFill>
                <a:schemeClr val="lt1"/>
              </a:solidFill>
              <a:latin typeface="Calibri"/>
              <a:ea typeface="Calibri"/>
              <a:cs typeface="Calibri"/>
              <a:sym typeface="Calibri"/>
            </a:endParaRPr>
          </a:p>
        </p:txBody>
      </p:sp>
      <p:sp>
        <p:nvSpPr>
          <p:cNvPr id="211" name="Google Shape;211;p40"/>
          <p:cNvSpPr txBox="1"/>
          <p:nvPr/>
        </p:nvSpPr>
        <p:spPr>
          <a:xfrm>
            <a:off x="4893276" y="2747319"/>
            <a:ext cx="1400432" cy="741405"/>
          </a:xfrm>
          <a:prstGeom prst="rect">
            <a:avLst/>
          </a:prstGeom>
          <a:solidFill>
            <a:srgbClr val="006A96">
              <a:alpha val="69411"/>
            </a:srgbClr>
          </a:solidFill>
          <a:ln>
            <a:noFill/>
          </a:ln>
        </p:spPr>
        <p:txBody>
          <a:bodyPr anchorCtr="0" anchor="ctr" bIns="182875" lIns="91425" spcFirstLastPara="1" rIns="91425" wrap="square" tIns="182875">
            <a:noAutofit/>
          </a:bodyPr>
          <a:lstStyle/>
          <a:p>
            <a:pPr indent="0" lvl="0" marL="0" marR="0" rtl="0" algn="r">
              <a:lnSpc>
                <a:spcPct val="100000"/>
              </a:lnSpc>
              <a:spcBef>
                <a:spcPts val="0"/>
              </a:spcBef>
              <a:spcAft>
                <a:spcPts val="0"/>
              </a:spcAft>
              <a:buClr>
                <a:srgbClr val="FFFFFF"/>
              </a:buClr>
              <a:buSzPts val="4800"/>
              <a:buFont typeface="Calibri"/>
              <a:buNone/>
            </a:pPr>
            <a:r>
              <a:rPr b="1" i="0" lang="en-GB" sz="4800" u="none" cap="none" strike="noStrike">
                <a:solidFill>
                  <a:srgbClr val="FFFFFF"/>
                </a:solidFill>
                <a:latin typeface="Calibri"/>
                <a:ea typeface="Calibri"/>
                <a:cs typeface="Calibri"/>
                <a:sym typeface="Calibri"/>
              </a:rPr>
              <a:t>####</a:t>
            </a:r>
            <a:endParaRPr b="1" i="0" sz="4800" u="none" cap="none" strike="noStrike">
              <a:solidFill>
                <a:srgbClr val="FFFFFF"/>
              </a:solidFill>
              <a:latin typeface="Calibri"/>
              <a:ea typeface="Calibri"/>
              <a:cs typeface="Calibri"/>
              <a:sym typeface="Calibri"/>
            </a:endParaRPr>
          </a:p>
        </p:txBody>
      </p:sp>
      <p:sp>
        <p:nvSpPr>
          <p:cNvPr id="212" name="Google Shape;212;p40"/>
          <p:cNvSpPr txBox="1"/>
          <p:nvPr/>
        </p:nvSpPr>
        <p:spPr>
          <a:xfrm>
            <a:off x="6293708" y="2747319"/>
            <a:ext cx="2850293" cy="741405"/>
          </a:xfrm>
          <a:prstGeom prst="rect">
            <a:avLst/>
          </a:prstGeom>
          <a:solidFill>
            <a:srgbClr val="006A96">
              <a:alpha val="69411"/>
            </a:srgbClr>
          </a:solidFill>
          <a:ln>
            <a:noFill/>
          </a:ln>
        </p:spPr>
        <p:txBody>
          <a:bodyPr anchorCtr="0" anchor="ctr" bIns="182875" lIns="182875" spcFirstLastPara="1" rIns="182875" wrap="square" tIns="182875">
            <a:noAutofit/>
          </a:bodyPr>
          <a:lstStyle/>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0" i="0" sz="1800" u="none" cap="none" strike="noStrike">
              <a:solidFill>
                <a:schemeClr val="dk1"/>
              </a:solidFill>
              <a:latin typeface="Arial"/>
              <a:ea typeface="Arial"/>
              <a:cs typeface="Arial"/>
              <a:sym typeface="Arial"/>
            </a:endParaRPr>
          </a:p>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1" i="0" sz="1800" u="none" cap="none" strike="noStrike">
              <a:solidFill>
                <a:schemeClr val="lt1"/>
              </a:solidFill>
              <a:latin typeface="Calibri"/>
              <a:ea typeface="Calibri"/>
              <a:cs typeface="Calibri"/>
              <a:sym typeface="Calibri"/>
            </a:endParaRPr>
          </a:p>
        </p:txBody>
      </p:sp>
      <p:sp>
        <p:nvSpPr>
          <p:cNvPr id="213" name="Google Shape;213;p40"/>
          <p:cNvSpPr txBox="1"/>
          <p:nvPr/>
        </p:nvSpPr>
        <p:spPr>
          <a:xfrm>
            <a:off x="4893276" y="3801762"/>
            <a:ext cx="1400432" cy="741405"/>
          </a:xfrm>
          <a:prstGeom prst="rect">
            <a:avLst/>
          </a:prstGeom>
          <a:solidFill>
            <a:srgbClr val="006A96">
              <a:alpha val="69411"/>
            </a:srgbClr>
          </a:solidFill>
          <a:ln>
            <a:noFill/>
          </a:ln>
        </p:spPr>
        <p:txBody>
          <a:bodyPr anchorCtr="0" anchor="ctr" bIns="182875" lIns="91425" spcFirstLastPara="1" rIns="91425" wrap="square" tIns="182875">
            <a:noAutofit/>
          </a:bodyPr>
          <a:lstStyle/>
          <a:p>
            <a:pPr indent="0" lvl="0" marL="0" marR="0" rtl="0" algn="r">
              <a:lnSpc>
                <a:spcPct val="100000"/>
              </a:lnSpc>
              <a:spcBef>
                <a:spcPts val="0"/>
              </a:spcBef>
              <a:spcAft>
                <a:spcPts val="0"/>
              </a:spcAft>
              <a:buClr>
                <a:srgbClr val="FFFFFF"/>
              </a:buClr>
              <a:buSzPts val="4800"/>
              <a:buFont typeface="Calibri"/>
              <a:buNone/>
            </a:pPr>
            <a:r>
              <a:rPr b="1" i="0" lang="en-GB" sz="4800" u="none" cap="none" strike="noStrike">
                <a:solidFill>
                  <a:srgbClr val="FFFFFF"/>
                </a:solidFill>
                <a:latin typeface="Calibri"/>
                <a:ea typeface="Calibri"/>
                <a:cs typeface="Calibri"/>
                <a:sym typeface="Calibri"/>
              </a:rPr>
              <a:t>####</a:t>
            </a:r>
            <a:endParaRPr b="1" i="0" sz="4800" u="none" cap="none" strike="noStrike">
              <a:solidFill>
                <a:srgbClr val="FFFFFF"/>
              </a:solidFill>
              <a:latin typeface="Calibri"/>
              <a:ea typeface="Calibri"/>
              <a:cs typeface="Calibri"/>
              <a:sym typeface="Calibri"/>
            </a:endParaRPr>
          </a:p>
        </p:txBody>
      </p:sp>
      <p:sp>
        <p:nvSpPr>
          <p:cNvPr id="214" name="Google Shape;214;p40"/>
          <p:cNvSpPr txBox="1"/>
          <p:nvPr/>
        </p:nvSpPr>
        <p:spPr>
          <a:xfrm>
            <a:off x="6293708" y="3801762"/>
            <a:ext cx="2850293" cy="741405"/>
          </a:xfrm>
          <a:prstGeom prst="rect">
            <a:avLst/>
          </a:prstGeom>
          <a:solidFill>
            <a:srgbClr val="006A96">
              <a:alpha val="69411"/>
            </a:srgbClr>
          </a:solidFill>
          <a:ln>
            <a:noFill/>
          </a:ln>
        </p:spPr>
        <p:txBody>
          <a:bodyPr anchorCtr="0" anchor="ctr" bIns="182875" lIns="182875" spcFirstLastPara="1" rIns="182875" wrap="square" tIns="182875">
            <a:noAutofit/>
          </a:bodyPr>
          <a:lstStyle/>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0" i="0" sz="1800" u="none" cap="none" strike="noStrike">
              <a:solidFill>
                <a:schemeClr val="dk1"/>
              </a:solidFill>
              <a:latin typeface="Arial"/>
              <a:ea typeface="Arial"/>
              <a:cs typeface="Arial"/>
              <a:sym typeface="Arial"/>
            </a:endParaRPr>
          </a:p>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1"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Content+PhotoLeft">
  <p:cSld name="Title+Content+PhotoLeft">
    <p:bg>
      <p:bgPr>
        <a:solidFill>
          <a:schemeClr val="lt1"/>
        </a:solidFill>
      </p:bgPr>
    </p:bg>
    <p:spTree>
      <p:nvGrpSpPr>
        <p:cNvPr id="215" name="Shape 215"/>
        <p:cNvGrpSpPr/>
        <p:nvPr/>
      </p:nvGrpSpPr>
      <p:grpSpPr>
        <a:xfrm>
          <a:off x="0" y="0"/>
          <a:ext cx="0" cy="0"/>
          <a:chOff x="0" y="0"/>
          <a:chExt cx="0" cy="0"/>
        </a:xfrm>
      </p:grpSpPr>
      <p:sp>
        <p:nvSpPr>
          <p:cNvPr id="216" name="Google Shape;216;p41"/>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17" name="Google Shape;217;p41"/>
          <p:cNvSpPr/>
          <p:nvPr>
            <p:ph idx="2" type="pic"/>
          </p:nvPr>
        </p:nvSpPr>
        <p:spPr>
          <a:xfrm>
            <a:off x="317500" y="1014293"/>
            <a:ext cx="4760913" cy="3872753"/>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rgbClr val="006C92"/>
              </a:buClr>
              <a:buSzPts val="788"/>
              <a:buFont typeface="Arial"/>
              <a:buNone/>
              <a:defRPr b="0" i="0" sz="788" u="none" cap="none" strike="noStrike">
                <a:solidFill>
                  <a:srgbClr val="006C92"/>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218" name="Google Shape;218;p41"/>
          <p:cNvSpPr txBox="1"/>
          <p:nvPr>
            <p:ph type="ctrTitle"/>
          </p:nvPr>
        </p:nvSpPr>
        <p:spPr>
          <a:xfrm>
            <a:off x="-123568" y="188158"/>
            <a:ext cx="9005882" cy="608855"/>
          </a:xfrm>
          <a:prstGeom prst="rect">
            <a:avLst/>
          </a:prstGeom>
          <a:solidFill>
            <a:srgbClr val="006C92"/>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chemeClr val="lt1"/>
              </a:buClr>
              <a:buSzPts val="2250"/>
              <a:buFont typeface="Calibri"/>
              <a:buNone/>
              <a:defRPr b="1" i="0" sz="2250" u="none" cap="none" strike="noStrik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9" name="Google Shape;219;p41"/>
          <p:cNvSpPr txBox="1"/>
          <p:nvPr>
            <p:ph idx="1" type="body"/>
          </p:nvPr>
        </p:nvSpPr>
        <p:spPr>
          <a:xfrm>
            <a:off x="5293894" y="1014293"/>
            <a:ext cx="3588420" cy="3872753"/>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Content+PhotoLeft">
  <p:cSld name="2_Title+Content+PhotoLeft">
    <p:bg>
      <p:bgPr>
        <a:solidFill>
          <a:srgbClr val="006A96"/>
        </a:solidFill>
      </p:bgPr>
    </p:bg>
    <p:spTree>
      <p:nvGrpSpPr>
        <p:cNvPr id="220" name="Shape 220"/>
        <p:cNvGrpSpPr/>
        <p:nvPr/>
      </p:nvGrpSpPr>
      <p:grpSpPr>
        <a:xfrm>
          <a:off x="0" y="0"/>
          <a:ext cx="0" cy="0"/>
          <a:chOff x="0" y="0"/>
          <a:chExt cx="0" cy="0"/>
        </a:xfrm>
      </p:grpSpPr>
      <p:sp>
        <p:nvSpPr>
          <p:cNvPr id="221" name="Google Shape;221;p42"/>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22" name="Google Shape;222;p42"/>
          <p:cNvSpPr/>
          <p:nvPr>
            <p:ph idx="2" type="pic"/>
          </p:nvPr>
        </p:nvSpPr>
        <p:spPr>
          <a:xfrm>
            <a:off x="317500" y="1014293"/>
            <a:ext cx="4760913" cy="3872753"/>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chemeClr val="lt1"/>
              </a:buClr>
              <a:buSzPts val="788"/>
              <a:buFont typeface="Arial"/>
              <a:buNone/>
              <a:defRPr b="0" i="0" sz="788" u="none" cap="none" strike="noStrike">
                <a:solidFill>
                  <a:schemeClr val="lt1"/>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223" name="Google Shape;223;p42"/>
          <p:cNvSpPr txBox="1"/>
          <p:nvPr>
            <p:ph type="ctrTitle"/>
          </p:nvPr>
        </p:nvSpPr>
        <p:spPr>
          <a:xfrm>
            <a:off x="-123568" y="188158"/>
            <a:ext cx="9005882" cy="608855"/>
          </a:xfrm>
          <a:prstGeom prst="rect">
            <a:avLst/>
          </a:prstGeom>
          <a:solidFill>
            <a:schemeClr val="lt1"/>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rgbClr val="006C92"/>
              </a:buClr>
              <a:buSzPts val="2250"/>
              <a:buFont typeface="Calibri"/>
              <a:buNone/>
              <a:defRPr b="1" i="0" sz="2250" u="none" cap="none" strike="noStrike">
                <a:solidFill>
                  <a:srgbClr val="006C9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24" name="Google Shape;224;p42"/>
          <p:cNvSpPr txBox="1"/>
          <p:nvPr>
            <p:ph idx="1" type="body"/>
          </p:nvPr>
        </p:nvSpPr>
        <p:spPr>
          <a:xfrm>
            <a:off x="5293894" y="1014293"/>
            <a:ext cx="3588420" cy="3872753"/>
          </a:xfrm>
          <a:prstGeom prst="rect">
            <a:avLst/>
          </a:prstGeom>
          <a:noFill/>
          <a:ln>
            <a:noFill/>
          </a:ln>
        </p:spPr>
        <p:txBody>
          <a:bodyPr anchorCtr="0" anchor="t" bIns="91425" lIns="91425" spcFirstLastPara="1" rIns="91425" wrap="square" tIns="91425">
            <a:noAutofit/>
          </a:bodyPr>
          <a:lstStyle>
            <a:lvl1pPr indent="-323850" lvl="0" marL="457200" marR="0" algn="l">
              <a:lnSpc>
                <a:spcPct val="90000"/>
              </a:lnSpc>
              <a:spcBef>
                <a:spcPts val="45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1pPr>
            <a:lvl2pPr indent="-323850" lvl="1" marL="9144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2pPr>
            <a:lvl3pPr indent="-323850" lvl="2" marL="13716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3pPr>
            <a:lvl4pPr indent="-323850" lvl="3" marL="18288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4pPr>
            <a:lvl5pPr indent="-323850" lvl="4" marL="22860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Content+PhotoLeft">
  <p:cSld name="3_Title+Content+PhotoLeft">
    <p:bg>
      <p:bgPr>
        <a:solidFill>
          <a:schemeClr val="lt1"/>
        </a:solidFill>
      </p:bgPr>
    </p:bg>
    <p:spTree>
      <p:nvGrpSpPr>
        <p:cNvPr id="225" name="Shape 225"/>
        <p:cNvGrpSpPr/>
        <p:nvPr/>
      </p:nvGrpSpPr>
      <p:grpSpPr>
        <a:xfrm>
          <a:off x="0" y="0"/>
          <a:ext cx="0" cy="0"/>
          <a:chOff x="0" y="0"/>
          <a:chExt cx="0" cy="0"/>
        </a:xfrm>
      </p:grpSpPr>
      <p:sp>
        <p:nvSpPr>
          <p:cNvPr id="226" name="Google Shape;226;p43"/>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27" name="Google Shape;227;p43"/>
          <p:cNvSpPr/>
          <p:nvPr>
            <p:ph idx="2" type="pic"/>
          </p:nvPr>
        </p:nvSpPr>
        <p:spPr>
          <a:xfrm>
            <a:off x="4149207" y="1014293"/>
            <a:ext cx="4733107" cy="3872753"/>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rgbClr val="006C92"/>
              </a:buClr>
              <a:buSzPts val="788"/>
              <a:buFont typeface="Arial"/>
              <a:buNone/>
              <a:defRPr b="0" i="0" sz="788" u="none" cap="none" strike="noStrike">
                <a:solidFill>
                  <a:srgbClr val="006C92"/>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228" name="Google Shape;228;p43"/>
          <p:cNvSpPr txBox="1"/>
          <p:nvPr>
            <p:ph type="ctrTitle"/>
          </p:nvPr>
        </p:nvSpPr>
        <p:spPr>
          <a:xfrm>
            <a:off x="-123568" y="188158"/>
            <a:ext cx="9005882" cy="608855"/>
          </a:xfrm>
          <a:prstGeom prst="rect">
            <a:avLst/>
          </a:prstGeom>
          <a:solidFill>
            <a:srgbClr val="006C92"/>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chemeClr val="lt1"/>
              </a:buClr>
              <a:buSzPts val="2250"/>
              <a:buFont typeface="Calibri"/>
              <a:buNone/>
              <a:defRPr b="1" i="0" sz="2250" u="none" cap="none" strike="noStrik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29" name="Google Shape;229;p43"/>
          <p:cNvSpPr txBox="1"/>
          <p:nvPr>
            <p:ph idx="1" type="body"/>
          </p:nvPr>
        </p:nvSpPr>
        <p:spPr>
          <a:xfrm>
            <a:off x="346509" y="1014293"/>
            <a:ext cx="3588420" cy="3872753"/>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Content+PhotoLeft">
  <p:cSld name="5_Title+Content+PhotoLeft">
    <p:bg>
      <p:bgPr>
        <a:solidFill>
          <a:srgbClr val="006A96"/>
        </a:solidFill>
      </p:bgPr>
    </p:bg>
    <p:spTree>
      <p:nvGrpSpPr>
        <p:cNvPr id="230" name="Shape 230"/>
        <p:cNvGrpSpPr/>
        <p:nvPr/>
      </p:nvGrpSpPr>
      <p:grpSpPr>
        <a:xfrm>
          <a:off x="0" y="0"/>
          <a:ext cx="0" cy="0"/>
          <a:chOff x="0" y="0"/>
          <a:chExt cx="0" cy="0"/>
        </a:xfrm>
      </p:grpSpPr>
      <p:sp>
        <p:nvSpPr>
          <p:cNvPr id="231" name="Google Shape;231;p44"/>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32" name="Google Shape;232;p44"/>
          <p:cNvSpPr/>
          <p:nvPr>
            <p:ph idx="2" type="pic"/>
          </p:nvPr>
        </p:nvSpPr>
        <p:spPr>
          <a:xfrm>
            <a:off x="4149207" y="1025819"/>
            <a:ext cx="4700588" cy="3863822"/>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chemeClr val="lt1"/>
              </a:buClr>
              <a:buSzPts val="788"/>
              <a:buFont typeface="Arial"/>
              <a:buNone/>
              <a:defRPr b="0" i="0" sz="788" u="none" cap="none" strike="noStrike">
                <a:solidFill>
                  <a:schemeClr val="lt1"/>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233" name="Google Shape;233;p44"/>
          <p:cNvSpPr txBox="1"/>
          <p:nvPr>
            <p:ph type="ctrTitle"/>
          </p:nvPr>
        </p:nvSpPr>
        <p:spPr>
          <a:xfrm>
            <a:off x="-123568" y="188158"/>
            <a:ext cx="9005882" cy="608855"/>
          </a:xfrm>
          <a:prstGeom prst="rect">
            <a:avLst/>
          </a:prstGeom>
          <a:solidFill>
            <a:schemeClr val="lt1"/>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rgbClr val="006C92"/>
              </a:buClr>
              <a:buSzPts val="2250"/>
              <a:buFont typeface="Calibri"/>
              <a:buNone/>
              <a:defRPr b="1" i="0" sz="2250" u="none" cap="none" strike="noStrike">
                <a:solidFill>
                  <a:srgbClr val="006C9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34" name="Google Shape;234;p44"/>
          <p:cNvSpPr txBox="1"/>
          <p:nvPr>
            <p:ph idx="1" type="body"/>
          </p:nvPr>
        </p:nvSpPr>
        <p:spPr>
          <a:xfrm>
            <a:off x="346509" y="1025818"/>
            <a:ext cx="3588420" cy="3861227"/>
          </a:xfrm>
          <a:prstGeom prst="rect">
            <a:avLst/>
          </a:prstGeom>
          <a:noFill/>
          <a:ln>
            <a:noFill/>
          </a:ln>
        </p:spPr>
        <p:txBody>
          <a:bodyPr anchorCtr="0" anchor="t" bIns="91425" lIns="91425" spcFirstLastPara="1" rIns="91425" wrap="square" tIns="91425">
            <a:noAutofit/>
          </a:bodyPr>
          <a:lstStyle>
            <a:lvl1pPr indent="-323850" lvl="0" marL="457200" marR="0" algn="l">
              <a:lnSpc>
                <a:spcPct val="90000"/>
              </a:lnSpc>
              <a:spcBef>
                <a:spcPts val="45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1pPr>
            <a:lvl2pPr indent="-323850" lvl="1" marL="9144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2pPr>
            <a:lvl3pPr indent="-323850" lvl="2" marL="13716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3pPr>
            <a:lvl4pPr indent="-323850" lvl="3" marL="18288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4pPr>
            <a:lvl5pPr indent="-323850" lvl="4" marL="22860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bg>
      <p:bgPr>
        <a:solidFill>
          <a:srgbClr val="006A96"/>
        </a:solidFill>
      </p:bgPr>
    </p:bg>
    <p:spTree>
      <p:nvGrpSpPr>
        <p:cNvPr id="235" name="Shape 235"/>
        <p:cNvGrpSpPr/>
        <p:nvPr/>
      </p:nvGrpSpPr>
      <p:grpSpPr>
        <a:xfrm>
          <a:off x="0" y="0"/>
          <a:ext cx="0" cy="0"/>
          <a:chOff x="0" y="0"/>
          <a:chExt cx="0" cy="0"/>
        </a:xfrm>
      </p:grpSpPr>
      <p:sp>
        <p:nvSpPr>
          <p:cNvPr id="236" name="Google Shape;236;p45"/>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37" name="Google Shape;237;p45"/>
          <p:cNvSpPr/>
          <p:nvPr>
            <p:ph idx="2" type="pic"/>
          </p:nvPr>
        </p:nvSpPr>
        <p:spPr>
          <a:xfrm>
            <a:off x="274321" y="985478"/>
            <a:ext cx="8607993" cy="2650991"/>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chemeClr val="lt1"/>
              </a:buClr>
              <a:buSzPts val="788"/>
              <a:buFont typeface="Arial"/>
              <a:buNone/>
              <a:defRPr b="0" i="0" sz="788" u="none" cap="none" strike="noStrike">
                <a:solidFill>
                  <a:schemeClr val="lt1"/>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238" name="Google Shape;238;p45"/>
          <p:cNvSpPr txBox="1"/>
          <p:nvPr>
            <p:ph type="ctrTitle"/>
          </p:nvPr>
        </p:nvSpPr>
        <p:spPr>
          <a:xfrm>
            <a:off x="-123568" y="188158"/>
            <a:ext cx="9005882" cy="608855"/>
          </a:xfrm>
          <a:prstGeom prst="rect">
            <a:avLst/>
          </a:prstGeom>
          <a:solidFill>
            <a:schemeClr val="lt1"/>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rgbClr val="006C92"/>
              </a:buClr>
              <a:buSzPts val="2250"/>
              <a:buFont typeface="Calibri"/>
              <a:buNone/>
              <a:defRPr b="1" i="0" sz="2250" u="none" cap="none" strike="noStrike">
                <a:solidFill>
                  <a:srgbClr val="006C9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39" name="Google Shape;239;p45"/>
          <p:cNvSpPr txBox="1"/>
          <p:nvPr>
            <p:ph idx="1" type="body"/>
          </p:nvPr>
        </p:nvSpPr>
        <p:spPr>
          <a:xfrm>
            <a:off x="274321" y="3824935"/>
            <a:ext cx="8607993" cy="1062111"/>
          </a:xfrm>
          <a:prstGeom prst="rect">
            <a:avLst/>
          </a:prstGeom>
          <a:noFill/>
          <a:ln>
            <a:noFill/>
          </a:ln>
        </p:spPr>
        <p:txBody>
          <a:bodyPr anchorCtr="0" anchor="t" bIns="91425" lIns="91425" spcFirstLastPara="1" rIns="91425" wrap="square" tIns="91425">
            <a:noAutofit/>
          </a:bodyPr>
          <a:lstStyle>
            <a:lvl1pPr indent="-323850" lvl="0" marL="457200" marR="0" algn="l">
              <a:lnSpc>
                <a:spcPct val="90000"/>
              </a:lnSpc>
              <a:spcBef>
                <a:spcPts val="45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1pPr>
            <a:lvl2pPr indent="-323850" lvl="1" marL="9144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2pPr>
            <a:lvl3pPr indent="-323850" lvl="2" marL="13716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3pPr>
            <a:lvl4pPr indent="-323850" lvl="3" marL="18288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4pPr>
            <a:lvl5pPr indent="-323850" lvl="4" marL="22860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コンテンツ" type="obj">
  <p:cSld name="OBJECT">
    <p:spTree>
      <p:nvGrpSpPr>
        <p:cNvPr id="246" name="Shape 246"/>
        <p:cNvGrpSpPr/>
        <p:nvPr/>
      </p:nvGrpSpPr>
      <p:grpSpPr>
        <a:xfrm>
          <a:off x="0" y="0"/>
          <a:ext cx="0" cy="0"/>
          <a:chOff x="0" y="0"/>
          <a:chExt cx="0" cy="0"/>
        </a:xfrm>
      </p:grpSpPr>
      <p:sp>
        <p:nvSpPr>
          <p:cNvPr id="247" name="Google Shape;247;p47"/>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48" name="Google Shape;248;p47"/>
          <p:cNvSpPr txBox="1"/>
          <p:nvPr>
            <p:ph idx="1" type="body"/>
          </p:nvPr>
        </p:nvSpPr>
        <p:spPr>
          <a:xfrm>
            <a:off x="457200" y="1200150"/>
            <a:ext cx="8229600" cy="3394472"/>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49" name="Google Shape;249;p47"/>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50" name="Google Shape;250;p47"/>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51" name="Google Shape;251;p47"/>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白紙" type="blank">
  <p:cSld name="BLANK">
    <p:spTree>
      <p:nvGrpSpPr>
        <p:cNvPr id="252" name="Shape 252"/>
        <p:cNvGrpSpPr/>
        <p:nvPr/>
      </p:nvGrpSpPr>
      <p:grpSpPr>
        <a:xfrm>
          <a:off x="0" y="0"/>
          <a:ext cx="0" cy="0"/>
          <a:chOff x="0" y="0"/>
          <a:chExt cx="0" cy="0"/>
        </a:xfrm>
      </p:grpSpPr>
      <p:sp>
        <p:nvSpPr>
          <p:cNvPr id="253" name="Google Shape;253;p48"/>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54" name="Google Shape;254;p48"/>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55" name="Google Shape;255;p48"/>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 スライド" type="title">
  <p:cSld name="TITLE">
    <p:spTree>
      <p:nvGrpSpPr>
        <p:cNvPr id="256" name="Shape 256"/>
        <p:cNvGrpSpPr/>
        <p:nvPr/>
      </p:nvGrpSpPr>
      <p:grpSpPr>
        <a:xfrm>
          <a:off x="0" y="0"/>
          <a:ext cx="0" cy="0"/>
          <a:chOff x="0" y="0"/>
          <a:chExt cx="0" cy="0"/>
        </a:xfrm>
      </p:grpSpPr>
      <p:sp>
        <p:nvSpPr>
          <p:cNvPr id="257" name="Google Shape;257;p49"/>
          <p:cNvSpPr txBox="1"/>
          <p:nvPr>
            <p:ph type="ctrTitle"/>
          </p:nvPr>
        </p:nvSpPr>
        <p:spPr>
          <a:xfrm>
            <a:off x="685800" y="1597819"/>
            <a:ext cx="7772400" cy="1102518"/>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58" name="Google Shape;258;p49"/>
          <p:cNvSpPr txBox="1"/>
          <p:nvPr>
            <p:ph idx="1" type="subTitle"/>
          </p:nvPr>
        </p:nvSpPr>
        <p:spPr>
          <a:xfrm>
            <a:off x="1371600" y="2914650"/>
            <a:ext cx="6400799" cy="131445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64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0" lvl="1" marL="457200" marR="0" rtl="0" algn="ctr">
              <a:lnSpc>
                <a:spcPct val="100000"/>
              </a:lnSpc>
              <a:spcBef>
                <a:spcPts val="56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0" lvl="2" marL="914400" marR="0" rtl="0" algn="ctr">
              <a:lnSpc>
                <a:spcPct val="100000"/>
              </a:lnSpc>
              <a:spcBef>
                <a:spcPts val="48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0" lvl="3" marL="13716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0" lvl="4" marL="18288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0" lvl="5" marL="22860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0" lvl="6" marL="27432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0" lvl="7" marL="32004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0" lvl="8" marL="36576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59" name="Google Shape;259;p49"/>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60" name="Google Shape;260;p49"/>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61" name="Google Shape;261;p49"/>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セクション見出し" type="secHead">
  <p:cSld name="SECTION_HEADER">
    <p:spTree>
      <p:nvGrpSpPr>
        <p:cNvPr id="262" name="Shape 262"/>
        <p:cNvGrpSpPr/>
        <p:nvPr/>
      </p:nvGrpSpPr>
      <p:grpSpPr>
        <a:xfrm>
          <a:off x="0" y="0"/>
          <a:ext cx="0" cy="0"/>
          <a:chOff x="0" y="0"/>
          <a:chExt cx="0" cy="0"/>
        </a:xfrm>
      </p:grpSpPr>
      <p:sp>
        <p:nvSpPr>
          <p:cNvPr id="263" name="Google Shape;263;p50"/>
          <p:cNvSpPr txBox="1"/>
          <p:nvPr>
            <p:ph type="title"/>
          </p:nvPr>
        </p:nvSpPr>
        <p:spPr>
          <a:xfrm>
            <a:off x="722312" y="3305175"/>
            <a:ext cx="7772400" cy="1021556"/>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64" name="Google Shape;264;p50"/>
          <p:cNvSpPr txBox="1"/>
          <p:nvPr>
            <p:ph idx="1" type="body"/>
          </p:nvPr>
        </p:nvSpPr>
        <p:spPr>
          <a:xfrm>
            <a:off x="722312" y="2180035"/>
            <a:ext cx="7772400" cy="1125140"/>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65" name="Google Shape;265;p50"/>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66" name="Google Shape;266;p50"/>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67" name="Google Shape;267;p50"/>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つのコンテンツ" type="twoObj">
  <p:cSld name="TWO_OBJECTS">
    <p:spTree>
      <p:nvGrpSpPr>
        <p:cNvPr id="268" name="Shape 268"/>
        <p:cNvGrpSpPr/>
        <p:nvPr/>
      </p:nvGrpSpPr>
      <p:grpSpPr>
        <a:xfrm>
          <a:off x="0" y="0"/>
          <a:ext cx="0" cy="0"/>
          <a:chOff x="0" y="0"/>
          <a:chExt cx="0" cy="0"/>
        </a:xfrm>
      </p:grpSpPr>
      <p:sp>
        <p:nvSpPr>
          <p:cNvPr id="269" name="Google Shape;269;p51"/>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70" name="Google Shape;270;p51"/>
          <p:cNvSpPr txBox="1"/>
          <p:nvPr>
            <p:ph idx="1" type="body"/>
          </p:nvPr>
        </p:nvSpPr>
        <p:spPr>
          <a:xfrm>
            <a:off x="457200" y="1200150"/>
            <a:ext cx="4038599" cy="3394472"/>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71" name="Google Shape;271;p51"/>
          <p:cNvSpPr txBox="1"/>
          <p:nvPr>
            <p:ph idx="2" type="body"/>
          </p:nvPr>
        </p:nvSpPr>
        <p:spPr>
          <a:xfrm>
            <a:off x="4648200" y="1200150"/>
            <a:ext cx="4038599" cy="3394472"/>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72" name="Google Shape;272;p51"/>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73" name="Google Shape;273;p51"/>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74" name="Google Shape;274;p51"/>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較" type="twoTxTwoObj">
  <p:cSld name="TWO_OBJECTS_WITH_TEXT">
    <p:spTree>
      <p:nvGrpSpPr>
        <p:cNvPr id="275" name="Shape 275"/>
        <p:cNvGrpSpPr/>
        <p:nvPr/>
      </p:nvGrpSpPr>
      <p:grpSpPr>
        <a:xfrm>
          <a:off x="0" y="0"/>
          <a:ext cx="0" cy="0"/>
          <a:chOff x="0" y="0"/>
          <a:chExt cx="0" cy="0"/>
        </a:xfrm>
      </p:grpSpPr>
      <p:sp>
        <p:nvSpPr>
          <p:cNvPr id="276" name="Google Shape;276;p52"/>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77" name="Google Shape;277;p52"/>
          <p:cNvSpPr txBox="1"/>
          <p:nvPr>
            <p:ph idx="1" type="body"/>
          </p:nvPr>
        </p:nvSpPr>
        <p:spPr>
          <a:xfrm>
            <a:off x="457200" y="1151334"/>
            <a:ext cx="4040187" cy="479822"/>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78" name="Google Shape;278;p52"/>
          <p:cNvSpPr txBox="1"/>
          <p:nvPr>
            <p:ph idx="2" type="body"/>
          </p:nvPr>
        </p:nvSpPr>
        <p:spPr>
          <a:xfrm>
            <a:off x="457200" y="1631156"/>
            <a:ext cx="4040187" cy="2963465"/>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79" name="Google Shape;279;p52"/>
          <p:cNvSpPr txBox="1"/>
          <p:nvPr>
            <p:ph idx="3" type="body"/>
          </p:nvPr>
        </p:nvSpPr>
        <p:spPr>
          <a:xfrm>
            <a:off x="4645025" y="1151334"/>
            <a:ext cx="4041774" cy="479822"/>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80" name="Google Shape;280;p52"/>
          <p:cNvSpPr txBox="1"/>
          <p:nvPr>
            <p:ph idx="4" type="body"/>
          </p:nvPr>
        </p:nvSpPr>
        <p:spPr>
          <a:xfrm>
            <a:off x="4645025" y="1631156"/>
            <a:ext cx="4041774" cy="2963465"/>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81" name="Google Shape;281;p52"/>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82" name="Google Shape;282;p52"/>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83" name="Google Shape;283;p52"/>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のみ" type="titleOnly">
  <p:cSld name="TITLE_ONLY">
    <p:spTree>
      <p:nvGrpSpPr>
        <p:cNvPr id="284" name="Shape 284"/>
        <p:cNvGrpSpPr/>
        <p:nvPr/>
      </p:nvGrpSpPr>
      <p:grpSpPr>
        <a:xfrm>
          <a:off x="0" y="0"/>
          <a:ext cx="0" cy="0"/>
          <a:chOff x="0" y="0"/>
          <a:chExt cx="0" cy="0"/>
        </a:xfrm>
      </p:grpSpPr>
      <p:sp>
        <p:nvSpPr>
          <p:cNvPr id="285" name="Google Shape;285;p53"/>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86" name="Google Shape;286;p53"/>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87" name="Google Shape;287;p53"/>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88" name="Google Shape;288;p53"/>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付きの コンテンツ" type="objTx">
  <p:cSld name="OBJECT_WITH_CAPTION_TEXT">
    <p:spTree>
      <p:nvGrpSpPr>
        <p:cNvPr id="289" name="Shape 289"/>
        <p:cNvGrpSpPr/>
        <p:nvPr/>
      </p:nvGrpSpPr>
      <p:grpSpPr>
        <a:xfrm>
          <a:off x="0" y="0"/>
          <a:ext cx="0" cy="0"/>
          <a:chOff x="0" y="0"/>
          <a:chExt cx="0" cy="0"/>
        </a:xfrm>
      </p:grpSpPr>
      <p:sp>
        <p:nvSpPr>
          <p:cNvPr id="290" name="Google Shape;290;p54"/>
          <p:cNvSpPr txBox="1"/>
          <p:nvPr>
            <p:ph type="title"/>
          </p:nvPr>
        </p:nvSpPr>
        <p:spPr>
          <a:xfrm>
            <a:off x="457200" y="204788"/>
            <a:ext cx="3008313" cy="87153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91" name="Google Shape;291;p54"/>
          <p:cNvSpPr txBox="1"/>
          <p:nvPr>
            <p:ph idx="1" type="body"/>
          </p:nvPr>
        </p:nvSpPr>
        <p:spPr>
          <a:xfrm>
            <a:off x="3575050" y="204788"/>
            <a:ext cx="5111750" cy="4389834"/>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92" name="Google Shape;292;p54"/>
          <p:cNvSpPr txBox="1"/>
          <p:nvPr>
            <p:ph idx="2" type="body"/>
          </p:nvPr>
        </p:nvSpPr>
        <p:spPr>
          <a:xfrm>
            <a:off x="457200" y="1076325"/>
            <a:ext cx="3008313" cy="3518297"/>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93" name="Google Shape;293;p54"/>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94" name="Google Shape;294;p54"/>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95" name="Google Shape;295;p54"/>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付きの図" type="picTx">
  <p:cSld name="PICTURE_WITH_CAPTION_TEXT">
    <p:spTree>
      <p:nvGrpSpPr>
        <p:cNvPr id="296" name="Shape 296"/>
        <p:cNvGrpSpPr/>
        <p:nvPr/>
      </p:nvGrpSpPr>
      <p:grpSpPr>
        <a:xfrm>
          <a:off x="0" y="0"/>
          <a:ext cx="0" cy="0"/>
          <a:chOff x="0" y="0"/>
          <a:chExt cx="0" cy="0"/>
        </a:xfrm>
      </p:grpSpPr>
      <p:sp>
        <p:nvSpPr>
          <p:cNvPr id="297" name="Google Shape;297;p55"/>
          <p:cNvSpPr txBox="1"/>
          <p:nvPr>
            <p:ph type="title"/>
          </p:nvPr>
        </p:nvSpPr>
        <p:spPr>
          <a:xfrm>
            <a:off x="1792288" y="3600450"/>
            <a:ext cx="5486399" cy="425053"/>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98" name="Google Shape;298;p55"/>
          <p:cNvSpPr/>
          <p:nvPr>
            <p:ph idx="2" type="pic"/>
          </p:nvPr>
        </p:nvSpPr>
        <p:spPr>
          <a:xfrm>
            <a:off x="1792288" y="459581"/>
            <a:ext cx="5486399" cy="30861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299" name="Google Shape;299;p55"/>
          <p:cNvSpPr txBox="1"/>
          <p:nvPr>
            <p:ph idx="1" type="body"/>
          </p:nvPr>
        </p:nvSpPr>
        <p:spPr>
          <a:xfrm>
            <a:off x="1792288" y="4025503"/>
            <a:ext cx="5486399" cy="603646"/>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00" name="Google Shape;300;p55"/>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01" name="Google Shape;301;p55"/>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02" name="Google Shape;302;p55"/>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 縦書きテキスト" type="vertTx">
  <p:cSld name="VERTICAL_TEXT">
    <p:spTree>
      <p:nvGrpSpPr>
        <p:cNvPr id="303" name="Shape 303"/>
        <p:cNvGrpSpPr/>
        <p:nvPr/>
      </p:nvGrpSpPr>
      <p:grpSpPr>
        <a:xfrm>
          <a:off x="0" y="0"/>
          <a:ext cx="0" cy="0"/>
          <a:chOff x="0" y="0"/>
          <a:chExt cx="0" cy="0"/>
        </a:xfrm>
      </p:grpSpPr>
      <p:sp>
        <p:nvSpPr>
          <p:cNvPr id="304" name="Google Shape;304;p56"/>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305" name="Google Shape;305;p56"/>
          <p:cNvSpPr txBox="1"/>
          <p:nvPr>
            <p:ph idx="1" type="body"/>
          </p:nvPr>
        </p:nvSpPr>
        <p:spPr>
          <a:xfrm rot="5400000">
            <a:off x="2874763" y="-1217414"/>
            <a:ext cx="3394472" cy="82296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06" name="Google Shape;306;p56"/>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07" name="Google Shape;307;p56"/>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08" name="Google Shape;308;p56"/>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縦書きタイトルと 縦書きテキスト" type="vertTitleAndTx">
  <p:cSld name="VERTICAL_TITLE_AND_VERTICAL_TEXT">
    <p:spTree>
      <p:nvGrpSpPr>
        <p:cNvPr id="309" name="Shape 309"/>
        <p:cNvGrpSpPr/>
        <p:nvPr/>
      </p:nvGrpSpPr>
      <p:grpSpPr>
        <a:xfrm>
          <a:off x="0" y="0"/>
          <a:ext cx="0" cy="0"/>
          <a:chOff x="0" y="0"/>
          <a:chExt cx="0" cy="0"/>
        </a:xfrm>
      </p:grpSpPr>
      <p:sp>
        <p:nvSpPr>
          <p:cNvPr id="310" name="Google Shape;310;p57"/>
          <p:cNvSpPr txBox="1"/>
          <p:nvPr>
            <p:ph type="title"/>
          </p:nvPr>
        </p:nvSpPr>
        <p:spPr>
          <a:xfrm rot="5400000">
            <a:off x="5463777" y="1371600"/>
            <a:ext cx="4388644" cy="20574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311" name="Google Shape;311;p57"/>
          <p:cNvSpPr txBox="1"/>
          <p:nvPr>
            <p:ph idx="1" type="body"/>
          </p:nvPr>
        </p:nvSpPr>
        <p:spPr>
          <a:xfrm rot="5400000">
            <a:off x="1272777" y="-609600"/>
            <a:ext cx="4388644" cy="6019799"/>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12" name="Google Shape;312;p57"/>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13" name="Google Shape;313;p57"/>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14" name="Google Shape;314;p57"/>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コンテンツ" type="objOnly">
  <p:cSld name="OBJECT_ONLY">
    <p:spTree>
      <p:nvGrpSpPr>
        <p:cNvPr id="315" name="Shape 315"/>
        <p:cNvGrpSpPr/>
        <p:nvPr/>
      </p:nvGrpSpPr>
      <p:grpSpPr>
        <a:xfrm>
          <a:off x="0" y="0"/>
          <a:ext cx="0" cy="0"/>
          <a:chOff x="0" y="0"/>
          <a:chExt cx="0" cy="0"/>
        </a:xfrm>
      </p:grpSpPr>
      <p:sp>
        <p:nvSpPr>
          <p:cNvPr id="316" name="Google Shape;316;p58"/>
          <p:cNvSpPr txBox="1"/>
          <p:nvPr>
            <p:ph idx="1" type="body"/>
          </p:nvPr>
        </p:nvSpPr>
        <p:spPr>
          <a:xfrm>
            <a:off x="457200" y="205978"/>
            <a:ext cx="8229600" cy="4388644"/>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17" name="Google Shape;317;p58"/>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18" name="Google Shape;318;p58"/>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19" name="Google Shape;319;p58"/>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and Text in Blue Box">
  <p:cSld name="Slide with Title and Text in Blue Box">
    <p:spTree>
      <p:nvGrpSpPr>
        <p:cNvPr id="324" name="Shape 324"/>
        <p:cNvGrpSpPr/>
        <p:nvPr/>
      </p:nvGrpSpPr>
      <p:grpSpPr>
        <a:xfrm>
          <a:off x="0" y="0"/>
          <a:ext cx="0" cy="0"/>
          <a:chOff x="0" y="0"/>
          <a:chExt cx="0" cy="0"/>
        </a:xfrm>
      </p:grpSpPr>
      <p:sp>
        <p:nvSpPr>
          <p:cNvPr id="325" name="Google Shape;325;p60"/>
          <p:cNvSpPr txBox="1"/>
          <p:nvPr>
            <p:ph type="title"/>
          </p:nvPr>
        </p:nvSpPr>
        <p:spPr>
          <a:xfrm>
            <a:off x="250825" y="195178"/>
            <a:ext cx="8642350" cy="594373"/>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26" name="Google Shape;326;p60"/>
          <p:cNvSpPr txBox="1"/>
          <p:nvPr>
            <p:ph idx="1" type="body"/>
          </p:nvPr>
        </p:nvSpPr>
        <p:spPr>
          <a:xfrm>
            <a:off x="250825" y="1006079"/>
            <a:ext cx="8642350" cy="3401614"/>
          </a:xfrm>
          <a:prstGeom prst="rect">
            <a:avLst/>
          </a:prstGeom>
          <a:solidFill>
            <a:schemeClr val="accent1"/>
          </a:solidFill>
          <a:ln>
            <a:noFill/>
          </a:ln>
        </p:spPr>
        <p:txBody>
          <a:bodyPr anchorCtr="0" anchor="t" bIns="91425" lIns="91425" spcFirstLastPara="1" rIns="91425" wrap="square" tIns="91425">
            <a:noAutofit/>
          </a:bodyPr>
          <a:lstStyle>
            <a:lvl1pPr indent="-228600" lvl="0" marL="457200" marR="0" rtl="0" algn="just">
              <a:spcBef>
                <a:spcPts val="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1pPr>
            <a:lvl2pPr indent="-228600" lvl="1" marL="914400" marR="0" rtl="0" algn="l">
              <a:spcBef>
                <a:spcPts val="20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2pPr>
            <a:lvl3pPr indent="-368300" lvl="2" marL="13716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3pPr>
            <a:lvl4pPr indent="-368300" lvl="3" marL="18288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4pPr>
            <a:lvl5pPr indent="-368300" lvl="4" marL="22860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27" name="Shape 327"/>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p:cSld name="Slide with Title">
    <p:spTree>
      <p:nvGrpSpPr>
        <p:cNvPr id="328" name="Shape 328"/>
        <p:cNvGrpSpPr/>
        <p:nvPr/>
      </p:nvGrpSpPr>
      <p:grpSpPr>
        <a:xfrm>
          <a:off x="0" y="0"/>
          <a:ext cx="0" cy="0"/>
          <a:chOff x="0" y="0"/>
          <a:chExt cx="0" cy="0"/>
        </a:xfrm>
      </p:grpSpPr>
      <p:sp>
        <p:nvSpPr>
          <p:cNvPr id="329" name="Google Shape;329;p62"/>
          <p:cNvSpPr txBox="1"/>
          <p:nvPr>
            <p:ph type="title"/>
          </p:nvPr>
        </p:nvSpPr>
        <p:spPr>
          <a:xfrm>
            <a:off x="250825" y="195178"/>
            <a:ext cx="8642350" cy="5940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and Text">
  <p:cSld name="Slide with Title and Text">
    <p:spTree>
      <p:nvGrpSpPr>
        <p:cNvPr id="330" name="Shape 330"/>
        <p:cNvGrpSpPr/>
        <p:nvPr/>
      </p:nvGrpSpPr>
      <p:grpSpPr>
        <a:xfrm>
          <a:off x="0" y="0"/>
          <a:ext cx="0" cy="0"/>
          <a:chOff x="0" y="0"/>
          <a:chExt cx="0" cy="0"/>
        </a:xfrm>
      </p:grpSpPr>
      <p:sp>
        <p:nvSpPr>
          <p:cNvPr id="331" name="Google Shape;331;p63"/>
          <p:cNvSpPr txBox="1"/>
          <p:nvPr>
            <p:ph type="title"/>
          </p:nvPr>
        </p:nvSpPr>
        <p:spPr>
          <a:xfrm>
            <a:off x="250825" y="195178"/>
            <a:ext cx="8642350" cy="5940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2" name="Google Shape;332;p63"/>
          <p:cNvSpPr txBox="1"/>
          <p:nvPr>
            <p:ph idx="1" type="body"/>
          </p:nvPr>
        </p:nvSpPr>
        <p:spPr>
          <a:xfrm>
            <a:off x="250825" y="1006079"/>
            <a:ext cx="8642350" cy="3401614"/>
          </a:xfrm>
          <a:prstGeom prst="rect">
            <a:avLst/>
          </a:prstGeom>
          <a:noFill/>
          <a:ln>
            <a:noFill/>
          </a:ln>
        </p:spPr>
        <p:txBody>
          <a:bodyPr anchorCtr="0" anchor="t" bIns="91425" lIns="91425" spcFirstLastPara="1" rIns="91425" wrap="square" tIns="91425">
            <a:noAutofit/>
          </a:bodyPr>
          <a:lstStyle>
            <a:lvl1pPr indent="-228600" lvl="0" marL="457200" marR="0" rtl="0" algn="just">
              <a:spcBef>
                <a:spcPts val="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1pPr>
            <a:lvl2pPr indent="-228600" lvl="1" marL="914400" marR="0" rtl="0" algn="l">
              <a:spcBef>
                <a:spcPts val="20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2pPr>
            <a:lvl3pPr indent="-368300" lvl="2" marL="13716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3pPr>
            <a:lvl4pPr indent="-368300" lvl="3" marL="18288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4pPr>
            <a:lvl5pPr indent="-368300" lvl="4" marL="22860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and Bullet Text">
  <p:cSld name="Slide with Title and Bullet Text">
    <p:spTree>
      <p:nvGrpSpPr>
        <p:cNvPr id="333" name="Shape 333"/>
        <p:cNvGrpSpPr/>
        <p:nvPr/>
      </p:nvGrpSpPr>
      <p:grpSpPr>
        <a:xfrm>
          <a:off x="0" y="0"/>
          <a:ext cx="0" cy="0"/>
          <a:chOff x="0" y="0"/>
          <a:chExt cx="0" cy="0"/>
        </a:xfrm>
      </p:grpSpPr>
      <p:sp>
        <p:nvSpPr>
          <p:cNvPr id="334" name="Google Shape;334;p64"/>
          <p:cNvSpPr txBox="1"/>
          <p:nvPr>
            <p:ph type="title"/>
          </p:nvPr>
        </p:nvSpPr>
        <p:spPr>
          <a:xfrm>
            <a:off x="250825" y="195178"/>
            <a:ext cx="8642350" cy="5940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5" name="Google Shape;335;p64"/>
          <p:cNvSpPr txBox="1"/>
          <p:nvPr>
            <p:ph idx="1" type="body"/>
          </p:nvPr>
        </p:nvSpPr>
        <p:spPr>
          <a:xfrm>
            <a:off x="250825" y="1006079"/>
            <a:ext cx="8642350" cy="3401614"/>
          </a:xfrm>
          <a:prstGeom prst="rect">
            <a:avLst/>
          </a:prstGeom>
          <a:noFill/>
          <a:ln>
            <a:noFill/>
          </a:ln>
        </p:spPr>
        <p:txBody>
          <a:bodyPr anchorCtr="0" anchor="t" bIns="91425" lIns="91425" spcFirstLastPara="1" rIns="91425" wrap="square" tIns="91425">
            <a:noAutofit/>
          </a:bodyPr>
          <a:lstStyle>
            <a:lvl1pPr indent="-355600" lvl="0" marL="457200" marR="0" rtl="0" algn="l">
              <a:spcBef>
                <a:spcPts val="0"/>
              </a:spcBef>
              <a:spcAft>
                <a:spcPts val="0"/>
              </a:spcAft>
              <a:buClr>
                <a:schemeClr val="lt2"/>
              </a:buClr>
              <a:buSzPts val="2000"/>
              <a:buFont typeface="Arial"/>
              <a:buChar char="•"/>
              <a:defRPr b="1" i="0" sz="2000" u="none" cap="none" strike="noStrike">
                <a:solidFill>
                  <a:schemeClr val="lt2"/>
                </a:solidFill>
                <a:latin typeface="Arial"/>
                <a:ea typeface="Arial"/>
                <a:cs typeface="Arial"/>
                <a:sym typeface="Arial"/>
              </a:defRPr>
            </a:lvl1pPr>
            <a:lvl2pPr indent="-342900" lvl="1" marL="914400" marR="0" rtl="0" algn="l">
              <a:spcBef>
                <a:spcPts val="2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2pPr>
            <a:lvl3pPr indent="-368300" lvl="2" marL="13716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3pPr>
            <a:lvl4pPr indent="-368300" lvl="3" marL="18288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4pPr>
            <a:lvl5pPr indent="-368300" lvl="4" marL="22860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and Object">
  <p:cSld name="Slide with Title and Object">
    <p:spTree>
      <p:nvGrpSpPr>
        <p:cNvPr id="336" name="Shape 336"/>
        <p:cNvGrpSpPr/>
        <p:nvPr/>
      </p:nvGrpSpPr>
      <p:grpSpPr>
        <a:xfrm>
          <a:off x="0" y="0"/>
          <a:ext cx="0" cy="0"/>
          <a:chOff x="0" y="0"/>
          <a:chExt cx="0" cy="0"/>
        </a:xfrm>
      </p:grpSpPr>
      <p:sp>
        <p:nvSpPr>
          <p:cNvPr id="337" name="Google Shape;337;p65"/>
          <p:cNvSpPr txBox="1"/>
          <p:nvPr>
            <p:ph type="title"/>
          </p:nvPr>
        </p:nvSpPr>
        <p:spPr>
          <a:xfrm>
            <a:off x="250825" y="195178"/>
            <a:ext cx="8642350" cy="5940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8" name="Google Shape;338;p65"/>
          <p:cNvSpPr txBox="1"/>
          <p:nvPr>
            <p:ph idx="1" type="body"/>
          </p:nvPr>
        </p:nvSpPr>
        <p:spPr>
          <a:xfrm>
            <a:off x="250825" y="1006079"/>
            <a:ext cx="8642350" cy="3401614"/>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1pPr>
            <a:lvl2pPr indent="-228600" lvl="1" marL="9144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2pPr>
            <a:lvl3pPr indent="-228600" lvl="2" marL="13716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3pPr>
            <a:lvl4pPr indent="-228600" lvl="3" marL="18288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4pPr>
            <a:lvl5pPr indent="-228600" lvl="4" marL="22860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Subtitle and Graphic">
  <p:cSld name="Slide with Title, Subtitle and Graphic">
    <p:spTree>
      <p:nvGrpSpPr>
        <p:cNvPr id="339" name="Shape 339"/>
        <p:cNvGrpSpPr/>
        <p:nvPr/>
      </p:nvGrpSpPr>
      <p:grpSpPr>
        <a:xfrm>
          <a:off x="0" y="0"/>
          <a:ext cx="0" cy="0"/>
          <a:chOff x="0" y="0"/>
          <a:chExt cx="0" cy="0"/>
        </a:xfrm>
      </p:grpSpPr>
      <p:sp>
        <p:nvSpPr>
          <p:cNvPr id="340" name="Google Shape;340;p66"/>
          <p:cNvSpPr txBox="1"/>
          <p:nvPr>
            <p:ph type="title"/>
          </p:nvPr>
        </p:nvSpPr>
        <p:spPr>
          <a:xfrm>
            <a:off x="250825" y="195178"/>
            <a:ext cx="8642350" cy="5940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41" name="Google Shape;341;p66"/>
          <p:cNvSpPr txBox="1"/>
          <p:nvPr>
            <p:ph idx="1" type="body"/>
          </p:nvPr>
        </p:nvSpPr>
        <p:spPr>
          <a:xfrm>
            <a:off x="250825" y="1329612"/>
            <a:ext cx="8642350" cy="3078081"/>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1pPr>
            <a:lvl2pPr indent="-228600" lvl="1" marL="9144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2pPr>
            <a:lvl3pPr indent="-228600" lvl="2" marL="13716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3pPr>
            <a:lvl4pPr indent="-228600" lvl="3" marL="18288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4pPr>
            <a:lvl5pPr indent="-228600" lvl="4" marL="22860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342" name="Google Shape;342;p66"/>
          <p:cNvSpPr txBox="1"/>
          <p:nvPr>
            <p:ph idx="2" type="body"/>
          </p:nvPr>
        </p:nvSpPr>
        <p:spPr>
          <a:xfrm>
            <a:off x="250385" y="1005576"/>
            <a:ext cx="8642790" cy="324055"/>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400"/>
              </a:spcBef>
              <a:spcAft>
                <a:spcPts val="0"/>
              </a:spcAft>
              <a:buClr>
                <a:schemeClr val="lt2"/>
              </a:buClr>
              <a:buSzPts val="1400"/>
              <a:buFont typeface="Arial"/>
              <a:buNone/>
              <a:defRPr b="1" i="0" sz="2000" u="none" cap="none" strike="noStrike">
                <a:solidFill>
                  <a:schemeClr val="lt2"/>
                </a:solidFill>
                <a:latin typeface="Arial"/>
                <a:ea typeface="Arial"/>
                <a:cs typeface="Arial"/>
                <a:sym typeface="Arial"/>
              </a:defRPr>
            </a:lvl1pPr>
            <a:lvl2pPr indent="-228600" lvl="1" marL="914400" marR="0" rtl="0" algn="l">
              <a:spcBef>
                <a:spcPts val="440"/>
              </a:spcBef>
              <a:spcAft>
                <a:spcPts val="0"/>
              </a:spcAft>
              <a:buClr>
                <a:schemeClr val="lt2"/>
              </a:buClr>
              <a:buSzPts val="1400"/>
              <a:buFont typeface="Arial"/>
              <a:buNone/>
              <a:defRPr b="0" i="0" sz="2200" u="none" cap="none" strike="noStrike">
                <a:solidFill>
                  <a:schemeClr val="lt2"/>
                </a:solidFill>
                <a:latin typeface="Arial"/>
                <a:ea typeface="Arial"/>
                <a:cs typeface="Arial"/>
                <a:sym typeface="Arial"/>
              </a:defRPr>
            </a:lvl2pPr>
            <a:lvl3pPr indent="-228600" lvl="2" marL="1371600" marR="0" rtl="0" algn="l">
              <a:spcBef>
                <a:spcPts val="440"/>
              </a:spcBef>
              <a:spcAft>
                <a:spcPts val="0"/>
              </a:spcAft>
              <a:buClr>
                <a:schemeClr val="lt2"/>
              </a:buClr>
              <a:buSzPts val="1400"/>
              <a:buFont typeface="Arial"/>
              <a:buNone/>
              <a:defRPr b="0" i="0" sz="2200" u="none" cap="none" strike="noStrike">
                <a:solidFill>
                  <a:schemeClr val="lt2"/>
                </a:solidFill>
                <a:latin typeface="Arial"/>
                <a:ea typeface="Arial"/>
                <a:cs typeface="Arial"/>
                <a:sym typeface="Arial"/>
              </a:defRPr>
            </a:lvl3pPr>
            <a:lvl4pPr indent="-228600" lvl="3" marL="1828800" marR="0" rtl="0" algn="l">
              <a:spcBef>
                <a:spcPts val="440"/>
              </a:spcBef>
              <a:spcAft>
                <a:spcPts val="0"/>
              </a:spcAft>
              <a:buClr>
                <a:schemeClr val="lt2"/>
              </a:buClr>
              <a:buSzPts val="1400"/>
              <a:buFont typeface="Arial"/>
              <a:buNone/>
              <a:defRPr b="0" i="0" sz="2200" u="none" cap="none" strike="noStrike">
                <a:solidFill>
                  <a:schemeClr val="lt2"/>
                </a:solidFill>
                <a:latin typeface="Arial"/>
                <a:ea typeface="Arial"/>
                <a:cs typeface="Arial"/>
                <a:sym typeface="Arial"/>
              </a:defRPr>
            </a:lvl4pPr>
            <a:lvl5pPr indent="-228600" lvl="4" marL="2286000" marR="0" rtl="0" algn="l">
              <a:spcBef>
                <a:spcPts val="440"/>
              </a:spcBef>
              <a:spcAft>
                <a:spcPts val="0"/>
              </a:spcAft>
              <a:buClr>
                <a:schemeClr val="lt2"/>
              </a:buClr>
              <a:buSzPts val="1400"/>
              <a:buFont typeface="Arial"/>
              <a:buNone/>
              <a:defRPr b="0" i="0" sz="2200" u="none" cap="none" strike="noStrike">
                <a:solidFill>
                  <a:schemeClr val="lt2"/>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3" name="Shape 343"/>
        <p:cNvGrpSpPr/>
        <p:nvPr/>
      </p:nvGrpSpPr>
      <p:grpSpPr>
        <a:xfrm>
          <a:off x="0" y="0"/>
          <a:ext cx="0" cy="0"/>
          <a:chOff x="0" y="0"/>
          <a:chExt cx="0" cy="0"/>
        </a:xfrm>
      </p:grpSpPr>
      <p:sp>
        <p:nvSpPr>
          <p:cNvPr id="344" name="Google Shape;344;p67"/>
          <p:cNvSpPr txBox="1"/>
          <p:nvPr>
            <p:ph type="title"/>
          </p:nvPr>
        </p:nvSpPr>
        <p:spPr>
          <a:xfrm>
            <a:off x="762000" y="228600"/>
            <a:ext cx="7772400" cy="342900"/>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Clr>
                <a:schemeClr val="dk1"/>
              </a:buClr>
              <a:buSzPts val="1400"/>
              <a:buFont typeface="Arial"/>
              <a:buNone/>
              <a:defRPr b="0" i="0" sz="44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45" name="Google Shape;345;p67"/>
          <p:cNvSpPr txBox="1"/>
          <p:nvPr>
            <p:ph idx="1" type="body"/>
          </p:nvPr>
        </p:nvSpPr>
        <p:spPr>
          <a:xfrm>
            <a:off x="762000" y="857250"/>
            <a:ext cx="3810000" cy="3086100"/>
          </a:xfrm>
          <a:prstGeom prst="rect">
            <a:avLst/>
          </a:prstGeom>
          <a:noFill/>
          <a:ln>
            <a:noFill/>
          </a:ln>
        </p:spPr>
        <p:txBody>
          <a:bodyPr anchorCtr="0" anchor="t" bIns="91425" lIns="91425" spcFirstLastPara="1" rIns="91425" wrap="square" tIns="91425">
            <a:noAutofit/>
          </a:bodyPr>
          <a:lstStyle>
            <a:lvl1pPr indent="-406400" lvl="0" marL="4572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46" name="Google Shape;346;p67"/>
          <p:cNvSpPr txBox="1"/>
          <p:nvPr>
            <p:ph idx="2" type="body"/>
          </p:nvPr>
        </p:nvSpPr>
        <p:spPr>
          <a:xfrm>
            <a:off x="4724400" y="857250"/>
            <a:ext cx="3810000" cy="3086100"/>
          </a:xfrm>
          <a:prstGeom prst="rect">
            <a:avLst/>
          </a:prstGeom>
          <a:noFill/>
          <a:ln>
            <a:noFill/>
          </a:ln>
        </p:spPr>
        <p:txBody>
          <a:bodyPr anchorCtr="0" anchor="t" bIns="91425" lIns="91425" spcFirstLastPara="1" rIns="91425" wrap="square" tIns="91425">
            <a:noAutofit/>
          </a:bodyPr>
          <a:lstStyle>
            <a:lvl1pPr indent="-406400" lvl="0" marL="4572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47" name="Google Shape;347;p6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12654" lvl="1" marL="457154"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12609" lvl="2" marL="914309"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12562" lvl="3" marL="1371463"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12517" lvl="4" marL="1828617"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12470" lvl="5" marL="2285771"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12425" lvl="6" marL="2742926"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12380" lvl="7" marL="320008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12334" lvl="8" marL="3657234"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48" name="Google Shape;348;p6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12654" lvl="1" marL="457154"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12609" lvl="2" marL="914309"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12562" lvl="3" marL="1371463"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12517" lvl="4" marL="1828617"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12470" lvl="5" marL="2285771"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12425" lvl="6" marL="2742926"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12380" lvl="7" marL="320008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12334" lvl="8" marL="3657234"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49" name="Google Shape;349;p67"/>
          <p:cNvSpPr txBox="1"/>
          <p:nvPr>
            <p:ph idx="12" type="sldNum"/>
          </p:nvPr>
        </p:nvSpPr>
        <p:spPr>
          <a:xfrm>
            <a:off x="6553200" y="4686300"/>
            <a:ext cx="1905000" cy="342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rgbClr val="FFFFFF"/>
                </a:solidFill>
                <a:latin typeface="Arial"/>
                <a:ea typeface="Arial"/>
                <a:cs typeface="Arial"/>
                <a:sym typeface="Arial"/>
              </a:defRPr>
            </a:lvl1pPr>
            <a:lvl2pPr indent="0" lvl="1" marL="0" marR="0" rtl="0" algn="l">
              <a:spcBef>
                <a:spcPts val="0"/>
              </a:spcBef>
              <a:buNone/>
              <a:defRPr b="0" i="0" sz="1800" u="none" cap="none" strike="noStrike">
                <a:solidFill>
                  <a:srgbClr val="FFFFFF"/>
                </a:solidFill>
                <a:latin typeface="Arial"/>
                <a:ea typeface="Arial"/>
                <a:cs typeface="Arial"/>
                <a:sym typeface="Arial"/>
              </a:defRPr>
            </a:lvl2pPr>
            <a:lvl3pPr indent="0" lvl="2" marL="0" marR="0" rtl="0" algn="l">
              <a:spcBef>
                <a:spcPts val="0"/>
              </a:spcBef>
              <a:buNone/>
              <a:defRPr b="0" i="0" sz="1800" u="none" cap="none" strike="noStrike">
                <a:solidFill>
                  <a:srgbClr val="FFFFFF"/>
                </a:solidFill>
                <a:latin typeface="Arial"/>
                <a:ea typeface="Arial"/>
                <a:cs typeface="Arial"/>
                <a:sym typeface="Arial"/>
              </a:defRPr>
            </a:lvl3pPr>
            <a:lvl4pPr indent="0" lvl="3" marL="0" marR="0" rtl="0" algn="l">
              <a:spcBef>
                <a:spcPts val="0"/>
              </a:spcBef>
              <a:buNone/>
              <a:defRPr b="0" i="0" sz="1800" u="none" cap="none" strike="noStrike">
                <a:solidFill>
                  <a:srgbClr val="FFFFFF"/>
                </a:solidFill>
                <a:latin typeface="Arial"/>
                <a:ea typeface="Arial"/>
                <a:cs typeface="Arial"/>
                <a:sym typeface="Arial"/>
              </a:defRPr>
            </a:lvl4pPr>
            <a:lvl5pPr indent="0" lvl="4" marL="0" marR="0" rtl="0" algn="l">
              <a:spcBef>
                <a:spcPts val="0"/>
              </a:spcBef>
              <a:buNone/>
              <a:defRPr b="0" i="0" sz="1800" u="none" cap="none" strike="noStrike">
                <a:solidFill>
                  <a:srgbClr val="FFFFFF"/>
                </a:solidFill>
                <a:latin typeface="Arial"/>
                <a:ea typeface="Arial"/>
                <a:cs typeface="Arial"/>
                <a:sym typeface="Arial"/>
              </a:defRPr>
            </a:lvl5pPr>
            <a:lvl6pPr indent="0" lvl="5" marL="0" marR="0" rtl="0" algn="l">
              <a:spcBef>
                <a:spcPts val="0"/>
              </a:spcBef>
              <a:buNone/>
              <a:defRPr b="0" i="0" sz="1800" u="none" cap="none" strike="noStrike">
                <a:solidFill>
                  <a:srgbClr val="FFFFFF"/>
                </a:solidFill>
                <a:latin typeface="Arial"/>
                <a:ea typeface="Arial"/>
                <a:cs typeface="Arial"/>
                <a:sym typeface="Arial"/>
              </a:defRPr>
            </a:lvl6pPr>
            <a:lvl7pPr indent="0" lvl="6" marL="0" marR="0" rtl="0" algn="l">
              <a:spcBef>
                <a:spcPts val="0"/>
              </a:spcBef>
              <a:buNone/>
              <a:defRPr b="0" i="0" sz="1800" u="none" cap="none" strike="noStrike">
                <a:solidFill>
                  <a:srgbClr val="FFFFFF"/>
                </a:solidFill>
                <a:latin typeface="Arial"/>
                <a:ea typeface="Arial"/>
                <a:cs typeface="Arial"/>
                <a:sym typeface="Arial"/>
              </a:defRPr>
            </a:lvl7pPr>
            <a:lvl8pPr indent="0" lvl="7" marL="0" marR="0" rtl="0" algn="l">
              <a:spcBef>
                <a:spcPts val="0"/>
              </a:spcBef>
              <a:buNone/>
              <a:defRPr b="0" i="0" sz="1800" u="none" cap="none" strike="noStrike">
                <a:solidFill>
                  <a:srgbClr val="FFFFFF"/>
                </a:solidFill>
                <a:latin typeface="Arial"/>
                <a:ea typeface="Arial"/>
                <a:cs typeface="Arial"/>
                <a:sym typeface="Arial"/>
              </a:defRPr>
            </a:lvl8pPr>
            <a:lvl9pPr indent="0" lvl="8" marL="0" marR="0" rtl="0" algn="l">
              <a:spcBef>
                <a:spcPts val="0"/>
              </a:spcBef>
              <a:buNone/>
              <a:defRPr b="0" i="0" sz="18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54" name="Shape 354"/>
        <p:cNvGrpSpPr/>
        <p:nvPr/>
      </p:nvGrpSpPr>
      <p:grpSpPr>
        <a:xfrm>
          <a:off x="0" y="0"/>
          <a:ext cx="0" cy="0"/>
          <a:chOff x="0" y="0"/>
          <a:chExt cx="0" cy="0"/>
        </a:xfrm>
      </p:grpSpPr>
      <p:sp>
        <p:nvSpPr>
          <p:cNvPr id="355" name="Google Shape;355;p6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56" name="Google Shape;356;p6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57" name="Google Shape;357;p6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58" name="Shape 358"/>
        <p:cNvGrpSpPr/>
        <p:nvPr/>
      </p:nvGrpSpPr>
      <p:grpSpPr>
        <a:xfrm>
          <a:off x="0" y="0"/>
          <a:ext cx="0" cy="0"/>
          <a:chOff x="0" y="0"/>
          <a:chExt cx="0" cy="0"/>
        </a:xfrm>
      </p:grpSpPr>
      <p:sp>
        <p:nvSpPr>
          <p:cNvPr id="359" name="Google Shape;359;p7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60" name="Google Shape;360;p7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61" name="Google Shape;361;p7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2" name="Shape 362"/>
        <p:cNvGrpSpPr/>
        <p:nvPr/>
      </p:nvGrpSpPr>
      <p:grpSpPr>
        <a:xfrm>
          <a:off x="0" y="0"/>
          <a:ext cx="0" cy="0"/>
          <a:chOff x="0" y="0"/>
          <a:chExt cx="0" cy="0"/>
        </a:xfrm>
      </p:grpSpPr>
      <p:sp>
        <p:nvSpPr>
          <p:cNvPr id="363" name="Google Shape;363;p71"/>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4" name="Google Shape;364;p71"/>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65" name="Google Shape;365;p7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6" name="Shape 366"/>
        <p:cNvGrpSpPr/>
        <p:nvPr/>
      </p:nvGrpSpPr>
      <p:grpSpPr>
        <a:xfrm>
          <a:off x="0" y="0"/>
          <a:ext cx="0" cy="0"/>
          <a:chOff x="0" y="0"/>
          <a:chExt cx="0" cy="0"/>
        </a:xfrm>
      </p:grpSpPr>
      <p:sp>
        <p:nvSpPr>
          <p:cNvPr id="367" name="Google Shape;367;p7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68" name="Google Shape;368;p7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9" name="Shape 369"/>
        <p:cNvGrpSpPr/>
        <p:nvPr/>
      </p:nvGrpSpPr>
      <p:grpSpPr>
        <a:xfrm>
          <a:off x="0" y="0"/>
          <a:ext cx="0" cy="0"/>
          <a:chOff x="0" y="0"/>
          <a:chExt cx="0" cy="0"/>
        </a:xfrm>
      </p:grpSpPr>
      <p:sp>
        <p:nvSpPr>
          <p:cNvPr id="370" name="Google Shape;370;p7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1" name="Google Shape;371;p7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72" name="Google Shape;372;p7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73" name="Google Shape;373;p7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4" name="Shape 374"/>
        <p:cNvGrpSpPr/>
        <p:nvPr/>
      </p:nvGrpSpPr>
      <p:grpSpPr>
        <a:xfrm>
          <a:off x="0" y="0"/>
          <a:ext cx="0" cy="0"/>
          <a:chOff x="0" y="0"/>
          <a:chExt cx="0" cy="0"/>
        </a:xfrm>
      </p:grpSpPr>
      <p:sp>
        <p:nvSpPr>
          <p:cNvPr id="375" name="Google Shape;375;p7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6" name="Google Shape;376;p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7" name="Shape 377"/>
        <p:cNvGrpSpPr/>
        <p:nvPr/>
      </p:nvGrpSpPr>
      <p:grpSpPr>
        <a:xfrm>
          <a:off x="0" y="0"/>
          <a:ext cx="0" cy="0"/>
          <a:chOff x="0" y="0"/>
          <a:chExt cx="0" cy="0"/>
        </a:xfrm>
      </p:grpSpPr>
      <p:sp>
        <p:nvSpPr>
          <p:cNvPr id="378" name="Google Shape;378;p7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79" name="Google Shape;379;p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0" name="Shape 380"/>
        <p:cNvGrpSpPr/>
        <p:nvPr/>
      </p:nvGrpSpPr>
      <p:grpSpPr>
        <a:xfrm>
          <a:off x="0" y="0"/>
          <a:ext cx="0" cy="0"/>
          <a:chOff x="0" y="0"/>
          <a:chExt cx="0" cy="0"/>
        </a:xfrm>
      </p:grpSpPr>
      <p:sp>
        <p:nvSpPr>
          <p:cNvPr id="381" name="Google Shape;381;p7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7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3" name="Google Shape;383;p7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84" name="Google Shape;384;p7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85" name="Google Shape;385;p7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6" name="Shape 386"/>
        <p:cNvGrpSpPr/>
        <p:nvPr/>
      </p:nvGrpSpPr>
      <p:grpSpPr>
        <a:xfrm>
          <a:off x="0" y="0"/>
          <a:ext cx="0" cy="0"/>
          <a:chOff x="0" y="0"/>
          <a:chExt cx="0" cy="0"/>
        </a:xfrm>
      </p:grpSpPr>
      <p:sp>
        <p:nvSpPr>
          <p:cNvPr id="387" name="Google Shape;387;p7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388" name="Google Shape;388;p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89" name="Shape 389"/>
        <p:cNvGrpSpPr/>
        <p:nvPr/>
      </p:nvGrpSpPr>
      <p:grpSpPr>
        <a:xfrm>
          <a:off x="0" y="0"/>
          <a:ext cx="0" cy="0"/>
          <a:chOff x="0" y="0"/>
          <a:chExt cx="0" cy="0"/>
        </a:xfrm>
      </p:grpSpPr>
      <p:sp>
        <p:nvSpPr>
          <p:cNvPr id="390" name="Google Shape;390;p7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91" name="Google Shape;391;p7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392" name="Google Shape;392;p7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3" name="Shape 393"/>
        <p:cNvGrpSpPr/>
        <p:nvPr/>
      </p:nvGrpSpPr>
      <p:grpSpPr>
        <a:xfrm>
          <a:off x="0" y="0"/>
          <a:ext cx="0" cy="0"/>
          <a:chOff x="0" y="0"/>
          <a:chExt cx="0" cy="0"/>
        </a:xfrm>
      </p:grpSpPr>
      <p:sp>
        <p:nvSpPr>
          <p:cNvPr id="394" name="Google Shape;394;p7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bg>
      <p:bgPr>
        <a:solidFill>
          <a:schemeClr val="lt1"/>
        </a:solidFill>
      </p:bgPr>
    </p:bg>
    <p:spTree>
      <p:nvGrpSpPr>
        <p:cNvPr id="398" name="Shape 398"/>
        <p:cNvGrpSpPr/>
        <p:nvPr/>
      </p:nvGrpSpPr>
      <p:grpSpPr>
        <a:xfrm>
          <a:off x="0" y="0"/>
          <a:ext cx="0" cy="0"/>
          <a:chOff x="0" y="0"/>
          <a:chExt cx="0" cy="0"/>
        </a:xfrm>
      </p:grpSpPr>
      <p:sp>
        <p:nvSpPr>
          <p:cNvPr id="399" name="Google Shape;399;p81"/>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705"/>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00" name="Google Shape;400;p81"/>
          <p:cNvSpPr/>
          <p:nvPr>
            <p:ph idx="2" type="pic"/>
          </p:nvPr>
        </p:nvSpPr>
        <p:spPr>
          <a:xfrm>
            <a:off x="274321" y="985478"/>
            <a:ext cx="8607993" cy="2650991"/>
          </a:xfrm>
          <a:prstGeom prst="rect">
            <a:avLst/>
          </a:prstGeom>
          <a:noFill/>
          <a:ln>
            <a:noFill/>
          </a:ln>
        </p:spPr>
        <p:txBody>
          <a:bodyPr anchorCtr="1" anchor="ctr" bIns="91425" lIns="91425" spcFirstLastPara="1" rIns="91425" wrap="square" tIns="91425">
            <a:noAutofit/>
          </a:bodyPr>
          <a:lstStyle>
            <a:lvl1pPr indent="0" lvl="0" marL="0" marR="0" rtl="0" algn="ctr">
              <a:spcBef>
                <a:spcPts val="158"/>
              </a:spcBef>
              <a:spcAft>
                <a:spcPts val="0"/>
              </a:spcAft>
              <a:buClr>
                <a:schemeClr val="dk1"/>
              </a:buClr>
              <a:buSzPts val="788"/>
              <a:buFont typeface="Arial"/>
              <a:buNone/>
              <a:defRPr b="0" i="0" sz="788" u="none" cap="none" strike="noStrike">
                <a:solidFill>
                  <a:schemeClr val="dk1"/>
                </a:solidFill>
                <a:latin typeface="Calibri"/>
                <a:ea typeface="Calibri"/>
                <a:cs typeface="Calibri"/>
                <a:sym typeface="Calibri"/>
              </a:defRPr>
            </a:lvl1pPr>
            <a:lvl2pPr indent="0" lvl="1" marL="287877" marR="0" rtl="0" algn="l">
              <a:spcBef>
                <a:spcPts val="349"/>
              </a:spcBef>
              <a:spcAft>
                <a:spcPts val="0"/>
              </a:spcAft>
              <a:buClr>
                <a:schemeClr val="dk1"/>
              </a:buClr>
              <a:buSzPts val="1744"/>
              <a:buFont typeface="Arial"/>
              <a:buNone/>
              <a:defRPr b="0" i="0" sz="1744" u="none" cap="none" strike="noStrike">
                <a:solidFill>
                  <a:schemeClr val="dk1"/>
                </a:solidFill>
                <a:latin typeface="Calibri"/>
                <a:ea typeface="Calibri"/>
                <a:cs typeface="Calibri"/>
                <a:sym typeface="Calibri"/>
              </a:defRPr>
            </a:lvl2pPr>
            <a:lvl3pPr indent="0" lvl="2" marL="575753" marR="0" rtl="0" algn="l">
              <a:spcBef>
                <a:spcPts val="304"/>
              </a:spcBef>
              <a:spcAft>
                <a:spcPts val="0"/>
              </a:spcAft>
              <a:buClr>
                <a:schemeClr val="dk1"/>
              </a:buClr>
              <a:buSzPts val="1519"/>
              <a:buFont typeface="Arial"/>
              <a:buNone/>
              <a:defRPr b="0" i="0" sz="1519" u="none" cap="none" strike="noStrike">
                <a:solidFill>
                  <a:schemeClr val="dk1"/>
                </a:solidFill>
                <a:latin typeface="Calibri"/>
                <a:ea typeface="Calibri"/>
                <a:cs typeface="Calibri"/>
                <a:sym typeface="Calibri"/>
              </a:defRPr>
            </a:lvl3pPr>
            <a:lvl4pPr indent="0" lvl="3" marL="863632" marR="0" rtl="0" algn="l">
              <a:spcBef>
                <a:spcPts val="248"/>
              </a:spcBef>
              <a:spcAft>
                <a:spcPts val="0"/>
              </a:spcAft>
              <a:buClr>
                <a:schemeClr val="dk1"/>
              </a:buClr>
              <a:buSzPts val="1238"/>
              <a:buFont typeface="Arial"/>
              <a:buNone/>
              <a:defRPr b="0" i="0" sz="1238" u="none" cap="none" strike="noStrike">
                <a:solidFill>
                  <a:schemeClr val="dk1"/>
                </a:solidFill>
                <a:latin typeface="Calibri"/>
                <a:ea typeface="Calibri"/>
                <a:cs typeface="Calibri"/>
                <a:sym typeface="Calibri"/>
              </a:defRPr>
            </a:lvl4pPr>
            <a:lvl5pPr indent="0" lvl="4" marL="1151508" marR="0" rtl="0" algn="l">
              <a:spcBef>
                <a:spcPts val="248"/>
              </a:spcBef>
              <a:spcAft>
                <a:spcPts val="0"/>
              </a:spcAft>
              <a:buClr>
                <a:schemeClr val="dk1"/>
              </a:buClr>
              <a:buSzPts val="1238"/>
              <a:buFont typeface="Arial"/>
              <a:buNone/>
              <a:defRPr b="0" i="0" sz="1238" u="none" cap="none" strike="noStrike">
                <a:solidFill>
                  <a:schemeClr val="dk1"/>
                </a:solidFill>
                <a:latin typeface="Calibri"/>
                <a:ea typeface="Calibri"/>
                <a:cs typeface="Calibri"/>
                <a:sym typeface="Calibri"/>
              </a:defRPr>
            </a:lvl5pPr>
            <a:lvl6pPr indent="0" lvl="5" marL="1439385" marR="0" rtl="0" algn="l">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indent="0" lvl="6" marL="1727263" marR="0" rtl="0" algn="l">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indent="0" lvl="7" marL="2015138" marR="0" rtl="0" algn="l">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indent="0" lvl="8" marL="2303018" marR="0" rtl="0" algn="l">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401" name="Google Shape;401;p81"/>
          <p:cNvSpPr txBox="1"/>
          <p:nvPr>
            <p:ph type="ctrTitle"/>
          </p:nvPr>
        </p:nvSpPr>
        <p:spPr>
          <a:xfrm>
            <a:off x="-123568" y="188158"/>
            <a:ext cx="9005882" cy="608855"/>
          </a:xfrm>
          <a:prstGeom prst="rect">
            <a:avLst/>
          </a:prstGeom>
          <a:solidFill>
            <a:srgbClr val="006C92"/>
          </a:solidFill>
          <a:ln>
            <a:noFill/>
          </a:ln>
        </p:spPr>
        <p:txBody>
          <a:bodyPr anchorCtr="0" anchor="ctr" bIns="91425" lIns="91425" spcFirstLastPara="1" rIns="91425" wrap="square" tIns="91425">
            <a:noAutofit/>
          </a:bodyPr>
          <a:lstStyle>
            <a:lvl1pPr indent="0" lvl="0" marL="0" marR="0" rtl="0" algn="l">
              <a:lnSpc>
                <a:spcPct val="86666"/>
              </a:lnSpc>
              <a:spcBef>
                <a:spcPts val="0"/>
              </a:spcBef>
              <a:spcAft>
                <a:spcPts val="0"/>
              </a:spcAft>
              <a:buClr>
                <a:schemeClr val="lt1"/>
              </a:buClr>
              <a:buSzPts val="2250"/>
              <a:buFont typeface="Calibri"/>
              <a:buNone/>
              <a:defRPr b="1" i="0" sz="2250" u="none" cap="none" strike="noStrike">
                <a:solidFill>
                  <a:schemeClr val="lt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02" name="Google Shape;402;p81"/>
          <p:cNvSpPr txBox="1"/>
          <p:nvPr>
            <p:ph idx="1" type="body"/>
          </p:nvPr>
        </p:nvSpPr>
        <p:spPr>
          <a:xfrm>
            <a:off x="274321" y="3824935"/>
            <a:ext cx="8607993" cy="106211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45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1pPr>
            <a:lvl2pPr indent="-228600" lvl="1" marL="914400" marR="0" rtl="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2pPr>
            <a:lvl3pPr indent="-228600" lvl="2" marL="1371600" marR="0" rtl="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3pPr>
            <a:lvl4pPr indent="-228600" lvl="3" marL="1828800" marR="0" rtl="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4pPr>
            <a:lvl5pPr indent="-228600" lvl="4" marL="2286000" marR="0" rtl="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5pPr>
            <a:lvl6pPr indent="-300037" lvl="5" marL="2743200" marR="0" rtl="0" algn="l">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03" name="Shape 403"/>
        <p:cNvGrpSpPr/>
        <p:nvPr/>
      </p:nvGrpSpPr>
      <p:grpSpPr>
        <a:xfrm>
          <a:off x="0" y="0"/>
          <a:ext cx="0" cy="0"/>
          <a:chOff x="0" y="0"/>
          <a:chExt cx="0" cy="0"/>
        </a:xfrm>
      </p:grpSpPr>
      <p:sp>
        <p:nvSpPr>
          <p:cNvPr id="404" name="Google Shape;404;p8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050"/>
              <a:buFont typeface="Arial"/>
              <a:buNone/>
              <a:defRPr b="1" i="0" sz="27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chemeClr val="lt1"/>
              </a:buClr>
              <a:buSzPts val="1050"/>
              <a:buFont typeface="Arial"/>
              <a:buNone/>
              <a:defRPr b="1" i="0" sz="2700" u="none" cap="none" strike="noStrike">
                <a:solidFill>
                  <a:schemeClr val="lt1"/>
                </a:solidFill>
                <a:latin typeface="Arial"/>
                <a:ea typeface="Arial"/>
                <a:cs typeface="Arial"/>
                <a:sym typeface="Arial"/>
              </a:defRPr>
            </a:lvl2pPr>
            <a:lvl3pPr indent="0" lvl="2">
              <a:spcBef>
                <a:spcPts val="0"/>
              </a:spcBef>
              <a:spcAft>
                <a:spcPts val="0"/>
              </a:spcAft>
              <a:buClr>
                <a:schemeClr val="lt1"/>
              </a:buClr>
              <a:buSzPts val="1050"/>
              <a:buFont typeface="Arial"/>
              <a:buNone/>
              <a:defRPr b="1" sz="2700">
                <a:solidFill>
                  <a:schemeClr val="lt1"/>
                </a:solidFill>
              </a:defRPr>
            </a:lvl3pPr>
            <a:lvl4pPr indent="0" lvl="3">
              <a:spcBef>
                <a:spcPts val="0"/>
              </a:spcBef>
              <a:spcAft>
                <a:spcPts val="0"/>
              </a:spcAft>
              <a:buClr>
                <a:schemeClr val="lt1"/>
              </a:buClr>
              <a:buSzPts val="1050"/>
              <a:buFont typeface="Arial"/>
              <a:buNone/>
              <a:defRPr b="1" sz="2700">
                <a:solidFill>
                  <a:schemeClr val="lt1"/>
                </a:solidFill>
              </a:defRPr>
            </a:lvl4pPr>
            <a:lvl5pPr indent="0" lvl="4">
              <a:spcBef>
                <a:spcPts val="0"/>
              </a:spcBef>
              <a:spcAft>
                <a:spcPts val="0"/>
              </a:spcAft>
              <a:buClr>
                <a:schemeClr val="lt1"/>
              </a:buClr>
              <a:buSzPts val="1050"/>
              <a:buFont typeface="Arial"/>
              <a:buNone/>
              <a:defRPr b="1" sz="2700">
                <a:solidFill>
                  <a:schemeClr val="lt1"/>
                </a:solidFill>
              </a:defRPr>
            </a:lvl5pPr>
            <a:lvl6pPr indent="0" lvl="5">
              <a:spcBef>
                <a:spcPts val="0"/>
              </a:spcBef>
              <a:spcAft>
                <a:spcPts val="0"/>
              </a:spcAft>
              <a:buClr>
                <a:schemeClr val="lt1"/>
              </a:buClr>
              <a:buSzPts val="1050"/>
              <a:buFont typeface="Arial"/>
              <a:buNone/>
              <a:defRPr b="1" sz="2700">
                <a:solidFill>
                  <a:schemeClr val="lt1"/>
                </a:solidFill>
              </a:defRPr>
            </a:lvl6pPr>
            <a:lvl7pPr indent="0" lvl="6">
              <a:spcBef>
                <a:spcPts val="0"/>
              </a:spcBef>
              <a:spcAft>
                <a:spcPts val="0"/>
              </a:spcAft>
              <a:buClr>
                <a:schemeClr val="lt1"/>
              </a:buClr>
              <a:buSzPts val="1050"/>
              <a:buFont typeface="Arial"/>
              <a:buNone/>
              <a:defRPr b="1" sz="2700">
                <a:solidFill>
                  <a:schemeClr val="lt1"/>
                </a:solidFill>
              </a:defRPr>
            </a:lvl7pPr>
            <a:lvl8pPr indent="0" lvl="7">
              <a:spcBef>
                <a:spcPts val="0"/>
              </a:spcBef>
              <a:spcAft>
                <a:spcPts val="0"/>
              </a:spcAft>
              <a:buClr>
                <a:schemeClr val="lt1"/>
              </a:buClr>
              <a:buSzPts val="1050"/>
              <a:buFont typeface="Arial"/>
              <a:buNone/>
              <a:defRPr b="1" sz="2700">
                <a:solidFill>
                  <a:schemeClr val="lt1"/>
                </a:solidFill>
              </a:defRPr>
            </a:lvl8pPr>
            <a:lvl9pPr indent="0" lvl="8">
              <a:spcBef>
                <a:spcPts val="0"/>
              </a:spcBef>
              <a:spcAft>
                <a:spcPts val="0"/>
              </a:spcAft>
              <a:buClr>
                <a:schemeClr val="lt1"/>
              </a:buClr>
              <a:buSzPts val="1050"/>
              <a:buFont typeface="Arial"/>
              <a:buNone/>
              <a:defRPr b="1" sz="2700">
                <a:solidFill>
                  <a:schemeClr val="lt1"/>
                </a:solidFill>
              </a:defRPr>
            </a:lvl9pPr>
          </a:lstStyle>
          <a:p/>
        </p:txBody>
      </p:sp>
      <p:sp>
        <p:nvSpPr>
          <p:cNvPr id="405" name="Google Shape;405;p82"/>
          <p:cNvSpPr txBox="1"/>
          <p:nvPr>
            <p:ph idx="1" type="body"/>
          </p:nvPr>
        </p:nvSpPr>
        <p:spPr>
          <a:xfrm>
            <a:off x="457200" y="1200151"/>
            <a:ext cx="8229600" cy="372569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450"/>
              </a:spcBef>
              <a:spcAft>
                <a:spcPts val="0"/>
              </a:spcAft>
              <a:buClr>
                <a:schemeClr val="dk1"/>
              </a:buClr>
              <a:buSzPts val="1050"/>
              <a:buFont typeface="Arial"/>
              <a:buNone/>
              <a:defRPr b="0" i="0" sz="2250" u="none" cap="none" strike="noStrike">
                <a:solidFill>
                  <a:schemeClr val="dk1"/>
                </a:solidFill>
                <a:latin typeface="Arial"/>
                <a:ea typeface="Arial"/>
                <a:cs typeface="Arial"/>
                <a:sym typeface="Arial"/>
              </a:defRPr>
            </a:lvl1pPr>
            <a:lvl2pPr indent="-228600" lvl="1" marL="914400" marR="0" rtl="0" algn="l">
              <a:lnSpc>
                <a:spcPct val="100000"/>
              </a:lnSpc>
              <a:spcBef>
                <a:spcPts val="360"/>
              </a:spcBef>
              <a:spcAft>
                <a:spcPts val="0"/>
              </a:spcAft>
              <a:buClr>
                <a:schemeClr val="dk1"/>
              </a:buClr>
              <a:buSzPts val="1050"/>
              <a:buFont typeface="Arial"/>
              <a:buNone/>
              <a:defRPr b="0" i="0" sz="18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050"/>
              <a:buFont typeface="Arial"/>
              <a:buNone/>
              <a:defRPr b="0"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4pPr>
            <a:lvl5pPr indent="-228600" lvl="4" marL="22860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5pPr>
            <a:lvl6pPr indent="-228600" lvl="5" marL="27432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6pPr>
            <a:lvl7pPr indent="-228600" lvl="6" marL="32004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7pPr>
            <a:lvl8pPr indent="-228600" lvl="7" marL="36576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8pPr>
            <a:lvl9pPr indent="-228600" lvl="8" marL="41148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9pPr>
          </a:lstStyle>
          <a:p/>
        </p:txBody>
      </p:sp>
      <p:sp>
        <p:nvSpPr>
          <p:cNvPr id="406" name="Google Shape;406;p82"/>
          <p:cNvSpPr txBox="1"/>
          <p:nvPr>
            <p:ph idx="10" type="dt"/>
          </p:nvPr>
        </p:nvSpPr>
        <p:spPr>
          <a:xfrm>
            <a:off x="457200" y="4767263"/>
            <a:ext cx="2133600" cy="273844"/>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1pPr>
            <a:lvl2pPr indent="0" lvl="1" marL="3429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2pPr>
            <a:lvl3pPr indent="0" lvl="2" marL="6858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3pPr>
            <a:lvl4pPr indent="0" lvl="3" marL="10287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4pPr>
            <a:lvl5pPr indent="0" lvl="4" marL="13716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5pPr>
            <a:lvl6pPr indent="0" lvl="5" marL="17145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6pPr>
            <a:lvl7pPr indent="0" lvl="6" marL="20574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7pPr>
            <a:lvl8pPr indent="0" lvl="7" marL="24003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8pPr>
            <a:lvl9pPr indent="0" lvl="8" marL="27432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9pPr>
          </a:lstStyle>
          <a:p/>
        </p:txBody>
      </p:sp>
      <p:sp>
        <p:nvSpPr>
          <p:cNvPr id="407" name="Google Shape;407;p82"/>
          <p:cNvSpPr txBox="1"/>
          <p:nvPr>
            <p:ph idx="11" type="ftr"/>
          </p:nvPr>
        </p:nvSpPr>
        <p:spPr>
          <a:xfrm>
            <a:off x="3124200" y="4767263"/>
            <a:ext cx="2895600" cy="273844"/>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1pPr>
            <a:lvl2pPr indent="0" lvl="1" marL="3429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2pPr>
            <a:lvl3pPr indent="0" lvl="2" marL="6858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3pPr>
            <a:lvl4pPr indent="0" lvl="3" marL="10287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4pPr>
            <a:lvl5pPr indent="0" lvl="4" marL="13716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5pPr>
            <a:lvl6pPr indent="0" lvl="5" marL="17145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6pPr>
            <a:lvl7pPr indent="0" lvl="6" marL="20574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7pPr>
            <a:lvl8pPr indent="0" lvl="7" marL="24003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8pPr>
            <a:lvl9pPr indent="0" lvl="8" marL="27432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9pPr>
          </a:lstStyle>
          <a:p/>
        </p:txBody>
      </p:sp>
      <p:sp>
        <p:nvSpPr>
          <p:cNvPr id="408" name="Google Shape;408;p82"/>
          <p:cNvSpPr txBox="1"/>
          <p:nvPr>
            <p:ph idx="12" type="sldNum"/>
          </p:nvPr>
        </p:nvSpPr>
        <p:spPr>
          <a:xfrm>
            <a:off x="8556793" y="4749850"/>
            <a:ext cx="548699" cy="393600"/>
          </a:xfrm>
          <a:prstGeom prst="rect">
            <a:avLst/>
          </a:prstGeom>
          <a:noFill/>
          <a:ln>
            <a:noFill/>
          </a:ln>
        </p:spPr>
        <p:txBody>
          <a:bodyPr anchorCtr="0" anchor="ctr" bIns="91425" lIns="91425" spcFirstLastPara="1" rIns="91425" wrap="square" tIns="91425">
            <a:noAutofit/>
          </a:bodyPr>
          <a:lstStyle>
            <a:lvl1pPr indent="0" lvl="0" marL="0" marR="0" rtl="0" algn="r">
              <a:spcBef>
                <a:spcPts val="0"/>
              </a:spcBef>
              <a:buNone/>
              <a:defRPr b="0" i="0" sz="975" u="none" cap="none" strike="noStrike">
                <a:solidFill>
                  <a:schemeClr val="dk2"/>
                </a:solidFill>
                <a:latin typeface="Arial"/>
                <a:ea typeface="Arial"/>
                <a:cs typeface="Arial"/>
                <a:sym typeface="Arial"/>
              </a:defRPr>
            </a:lvl1pPr>
            <a:lvl2pPr indent="0" lvl="1" marL="0" marR="0" rtl="0" algn="r">
              <a:spcBef>
                <a:spcPts val="0"/>
              </a:spcBef>
              <a:buNone/>
              <a:defRPr b="0" i="0" sz="975" u="none" cap="none" strike="noStrike">
                <a:solidFill>
                  <a:schemeClr val="dk2"/>
                </a:solidFill>
                <a:latin typeface="Arial"/>
                <a:ea typeface="Arial"/>
                <a:cs typeface="Arial"/>
                <a:sym typeface="Arial"/>
              </a:defRPr>
            </a:lvl2pPr>
            <a:lvl3pPr indent="0" lvl="2" marL="0" marR="0" rtl="0" algn="r">
              <a:spcBef>
                <a:spcPts val="0"/>
              </a:spcBef>
              <a:buNone/>
              <a:defRPr b="0" i="0" sz="975" u="none" cap="none" strike="noStrike">
                <a:solidFill>
                  <a:schemeClr val="dk2"/>
                </a:solidFill>
                <a:latin typeface="Arial"/>
                <a:ea typeface="Arial"/>
                <a:cs typeface="Arial"/>
                <a:sym typeface="Arial"/>
              </a:defRPr>
            </a:lvl3pPr>
            <a:lvl4pPr indent="0" lvl="3" marL="0" marR="0" rtl="0" algn="r">
              <a:spcBef>
                <a:spcPts val="0"/>
              </a:spcBef>
              <a:buNone/>
              <a:defRPr b="0" i="0" sz="975" u="none" cap="none" strike="noStrike">
                <a:solidFill>
                  <a:schemeClr val="dk2"/>
                </a:solidFill>
                <a:latin typeface="Arial"/>
                <a:ea typeface="Arial"/>
                <a:cs typeface="Arial"/>
                <a:sym typeface="Arial"/>
              </a:defRPr>
            </a:lvl4pPr>
            <a:lvl5pPr indent="0" lvl="4" marL="0" marR="0" rtl="0" algn="r">
              <a:spcBef>
                <a:spcPts val="0"/>
              </a:spcBef>
              <a:buNone/>
              <a:defRPr b="0" i="0" sz="975" u="none" cap="none" strike="noStrike">
                <a:solidFill>
                  <a:schemeClr val="dk2"/>
                </a:solidFill>
                <a:latin typeface="Arial"/>
                <a:ea typeface="Arial"/>
                <a:cs typeface="Arial"/>
                <a:sym typeface="Arial"/>
              </a:defRPr>
            </a:lvl5pPr>
            <a:lvl6pPr indent="0" lvl="5" marL="0" marR="0" rtl="0" algn="r">
              <a:spcBef>
                <a:spcPts val="0"/>
              </a:spcBef>
              <a:buNone/>
              <a:defRPr b="0" i="0" sz="975" u="none" cap="none" strike="noStrike">
                <a:solidFill>
                  <a:schemeClr val="dk2"/>
                </a:solidFill>
                <a:latin typeface="Arial"/>
                <a:ea typeface="Arial"/>
                <a:cs typeface="Arial"/>
                <a:sym typeface="Arial"/>
              </a:defRPr>
            </a:lvl6pPr>
            <a:lvl7pPr indent="0" lvl="6" marL="0" marR="0" rtl="0" algn="r">
              <a:spcBef>
                <a:spcPts val="0"/>
              </a:spcBef>
              <a:buNone/>
              <a:defRPr b="0" i="0" sz="975" u="none" cap="none" strike="noStrike">
                <a:solidFill>
                  <a:schemeClr val="dk2"/>
                </a:solidFill>
                <a:latin typeface="Arial"/>
                <a:ea typeface="Arial"/>
                <a:cs typeface="Arial"/>
                <a:sym typeface="Arial"/>
              </a:defRPr>
            </a:lvl7pPr>
            <a:lvl8pPr indent="0" lvl="7" marL="0" marR="0" rtl="0" algn="r">
              <a:spcBef>
                <a:spcPts val="0"/>
              </a:spcBef>
              <a:buNone/>
              <a:defRPr b="0" i="0" sz="975" u="none" cap="none" strike="noStrike">
                <a:solidFill>
                  <a:schemeClr val="dk2"/>
                </a:solidFill>
                <a:latin typeface="Arial"/>
                <a:ea typeface="Arial"/>
                <a:cs typeface="Arial"/>
                <a:sym typeface="Arial"/>
              </a:defRPr>
            </a:lvl8pPr>
            <a:lvl9pPr indent="0" lvl="8" marL="0" marR="0" rtl="0" algn="r">
              <a:spcBef>
                <a:spcPts val="0"/>
              </a:spcBef>
              <a:buNone/>
              <a:defRPr b="0" i="0" sz="975"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Slide - Light Photo">
  <p:cSld name="4_Title Slide - Light Photo">
    <p:bg>
      <p:bgPr>
        <a:solidFill>
          <a:schemeClr val="lt1"/>
        </a:solidFill>
      </p:bgPr>
    </p:bg>
    <p:spTree>
      <p:nvGrpSpPr>
        <p:cNvPr id="409" name="Shape 409"/>
        <p:cNvGrpSpPr/>
        <p:nvPr/>
      </p:nvGrpSpPr>
      <p:grpSpPr>
        <a:xfrm>
          <a:off x="0" y="0"/>
          <a:ext cx="0" cy="0"/>
          <a:chOff x="0" y="0"/>
          <a:chExt cx="0" cy="0"/>
        </a:xfrm>
      </p:grpSpPr>
      <p:sp>
        <p:nvSpPr>
          <p:cNvPr id="410" name="Google Shape;410;p83"/>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11" name="Google Shape;411;p83"/>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l">
              <a:lnSpc>
                <a:spcPct val="83333"/>
              </a:lnSpc>
              <a:spcBef>
                <a:spcPts val="0"/>
              </a:spcBef>
              <a:spcAft>
                <a:spcPts val="0"/>
              </a:spcAft>
              <a:buClr>
                <a:srgbClr val="006C92"/>
              </a:buClr>
              <a:buSzPts val="2700"/>
              <a:buFont typeface="Calibri"/>
              <a:buNone/>
              <a:defRPr b="1" i="0" sz="2700" u="none" cap="none" strike="noStrike">
                <a:solidFill>
                  <a:srgbClr val="006C92"/>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12" name="Google Shape;412;p83"/>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l">
              <a:lnSpc>
                <a:spcPct val="90000"/>
              </a:lnSpc>
              <a:spcBef>
                <a:spcPts val="300"/>
              </a:spcBef>
              <a:spcAft>
                <a:spcPts val="0"/>
              </a:spcAft>
              <a:buClr>
                <a:srgbClr val="006C92"/>
              </a:buClr>
              <a:buSzPts val="1500"/>
              <a:buFont typeface="Arial"/>
              <a:buNone/>
              <a:defRPr b="0" i="0" sz="1500" u="none" cap="none" strike="noStrike">
                <a:solidFill>
                  <a:srgbClr val="006C92"/>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 - White+Seal">
  <p:cSld name="5_Title Slide - White+Seal">
    <p:bg>
      <p:bgPr>
        <a:solidFill>
          <a:srgbClr val="13294A"/>
        </a:solidFill>
      </p:bgPr>
    </p:bg>
    <p:spTree>
      <p:nvGrpSpPr>
        <p:cNvPr id="413" name="Shape 413"/>
        <p:cNvGrpSpPr/>
        <p:nvPr/>
      </p:nvGrpSpPr>
      <p:grpSpPr>
        <a:xfrm>
          <a:off x="0" y="0"/>
          <a:ext cx="0" cy="0"/>
          <a:chOff x="0" y="0"/>
          <a:chExt cx="0" cy="0"/>
        </a:xfrm>
      </p:grpSpPr>
      <p:sp>
        <p:nvSpPr>
          <p:cNvPr id="414" name="Google Shape;414;p84"/>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lt1"/>
              </a:buClr>
              <a:buSzPts val="900"/>
              <a:buFont typeface="Arial"/>
              <a:buNone/>
              <a:defRPr b="0" i="0" sz="900" u="none" cap="none" strike="noStrike">
                <a:solidFill>
                  <a:schemeClr val="lt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15" name="Google Shape;415;p84"/>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l">
              <a:lnSpc>
                <a:spcPct val="83333"/>
              </a:lnSpc>
              <a:spcBef>
                <a:spcPts val="0"/>
              </a:spcBef>
              <a:spcAft>
                <a:spcPts val="0"/>
              </a:spcAft>
              <a:buClr>
                <a:srgbClr val="FFFFFF"/>
              </a:buClr>
              <a:buSzPts val="2700"/>
              <a:buFont typeface="Calibri"/>
              <a:buNone/>
              <a:defRPr b="1" i="0" sz="2700" u="none" cap="none" strike="noStrike">
                <a:solidFill>
                  <a:srgbClr val="FFFFFF"/>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16" name="Google Shape;416;p84"/>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l">
              <a:lnSpc>
                <a:spcPct val="90000"/>
              </a:lnSpc>
              <a:spcBef>
                <a:spcPts val="300"/>
              </a:spcBef>
              <a:spcAft>
                <a:spcPts val="0"/>
              </a:spcAft>
              <a:buClr>
                <a:srgbClr val="FFFFFF"/>
              </a:buClr>
              <a:buSzPts val="1500"/>
              <a:buFont typeface="Arial"/>
              <a:buNone/>
              <a:defRPr b="0" i="0" sz="1500" u="none" cap="none" strike="noStrike">
                <a:solidFill>
                  <a:srgbClr val="FFFFFF"/>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pic>
        <p:nvPicPr>
          <p:cNvPr id="417" name="Google Shape;417;p84"/>
          <p:cNvPicPr preferRelativeResize="0"/>
          <p:nvPr/>
        </p:nvPicPr>
        <p:blipFill rotWithShape="1">
          <a:blip r:embed="rId2">
            <a:alphaModFix/>
          </a:blip>
          <a:srcRect b="0" l="0" r="0" t="0"/>
          <a:stretch/>
        </p:blipFill>
        <p:spPr>
          <a:xfrm>
            <a:off x="689447" y="4620437"/>
            <a:ext cx="3125537" cy="390693"/>
          </a:xfrm>
          <a:prstGeom prst="rect">
            <a:avLst/>
          </a:prstGeom>
          <a:noFill/>
          <a:ln>
            <a:noFill/>
          </a:ln>
        </p:spPr>
      </p:pic>
      <p:sp>
        <p:nvSpPr>
          <p:cNvPr id="418" name="Google Shape;418;p84"/>
          <p:cNvSpPr/>
          <p:nvPr/>
        </p:nvSpPr>
        <p:spPr>
          <a:xfrm>
            <a:off x="-105568" y="4571999"/>
            <a:ext cx="659146" cy="647597"/>
          </a:xfrm>
          <a:custGeom>
            <a:rect b="b" l="l" r="r" t="t"/>
            <a:pathLst>
              <a:path extrusionOk="0" h="120000" w="12000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Slide - White+Seal">
  <p:cSld name="6_Title Slide - White+Seal">
    <p:bg>
      <p:bgPr>
        <a:solidFill>
          <a:srgbClr val="006A96"/>
        </a:solidFill>
      </p:bgPr>
    </p:bg>
    <p:spTree>
      <p:nvGrpSpPr>
        <p:cNvPr id="419" name="Shape 419"/>
        <p:cNvGrpSpPr/>
        <p:nvPr/>
      </p:nvGrpSpPr>
      <p:grpSpPr>
        <a:xfrm>
          <a:off x="0" y="0"/>
          <a:ext cx="0" cy="0"/>
          <a:chOff x="0" y="0"/>
          <a:chExt cx="0" cy="0"/>
        </a:xfrm>
      </p:grpSpPr>
      <p:sp>
        <p:nvSpPr>
          <p:cNvPr id="420" name="Google Shape;420;p85"/>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lt1"/>
              </a:buClr>
              <a:buSzPts val="900"/>
              <a:buFont typeface="Arial"/>
              <a:buNone/>
              <a:defRPr b="0" i="0" sz="900" u="none" cap="none" strike="noStrike">
                <a:solidFill>
                  <a:schemeClr val="lt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21" name="Google Shape;421;p85"/>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l">
              <a:lnSpc>
                <a:spcPct val="83333"/>
              </a:lnSpc>
              <a:spcBef>
                <a:spcPts val="0"/>
              </a:spcBef>
              <a:spcAft>
                <a:spcPts val="0"/>
              </a:spcAft>
              <a:buClr>
                <a:srgbClr val="FFFFFF"/>
              </a:buClr>
              <a:buSzPts val="2700"/>
              <a:buFont typeface="Calibri"/>
              <a:buNone/>
              <a:defRPr b="1" i="0" sz="2700" u="none" cap="none" strike="noStrike">
                <a:solidFill>
                  <a:srgbClr val="FFFFFF"/>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22" name="Google Shape;422;p85"/>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l">
              <a:lnSpc>
                <a:spcPct val="90000"/>
              </a:lnSpc>
              <a:spcBef>
                <a:spcPts val="300"/>
              </a:spcBef>
              <a:spcAft>
                <a:spcPts val="0"/>
              </a:spcAft>
              <a:buClr>
                <a:srgbClr val="FFFFFF"/>
              </a:buClr>
              <a:buSzPts val="1500"/>
              <a:buFont typeface="Arial"/>
              <a:buNone/>
              <a:defRPr b="0" i="0" sz="1500" u="none" cap="none" strike="noStrike">
                <a:solidFill>
                  <a:srgbClr val="FFFFFF"/>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pic>
        <p:nvPicPr>
          <p:cNvPr id="423" name="Google Shape;423;p85"/>
          <p:cNvPicPr preferRelativeResize="0"/>
          <p:nvPr/>
        </p:nvPicPr>
        <p:blipFill rotWithShape="1">
          <a:blip r:embed="rId2">
            <a:alphaModFix/>
          </a:blip>
          <a:srcRect b="0" l="0" r="0" t="0"/>
          <a:stretch/>
        </p:blipFill>
        <p:spPr>
          <a:xfrm>
            <a:off x="689447" y="4620437"/>
            <a:ext cx="3125537" cy="390693"/>
          </a:xfrm>
          <a:prstGeom prst="rect">
            <a:avLst/>
          </a:prstGeom>
          <a:noFill/>
          <a:ln>
            <a:noFill/>
          </a:ln>
        </p:spPr>
      </p:pic>
      <p:sp>
        <p:nvSpPr>
          <p:cNvPr id="424" name="Google Shape;424;p85"/>
          <p:cNvSpPr/>
          <p:nvPr/>
        </p:nvSpPr>
        <p:spPr>
          <a:xfrm>
            <a:off x="-105568" y="4571999"/>
            <a:ext cx="659146" cy="647597"/>
          </a:xfrm>
          <a:custGeom>
            <a:rect b="b" l="l" r="r" t="t"/>
            <a:pathLst>
              <a:path extrusionOk="0" h="120000" w="12000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Slide-Light Photo">
  <p:cSld name="1_Section Slide-Light Photo">
    <p:bg>
      <p:bgPr>
        <a:solidFill>
          <a:schemeClr val="lt1"/>
        </a:solidFill>
      </p:bgPr>
    </p:bg>
    <p:spTree>
      <p:nvGrpSpPr>
        <p:cNvPr id="425" name="Shape 425"/>
        <p:cNvGrpSpPr/>
        <p:nvPr/>
      </p:nvGrpSpPr>
      <p:grpSpPr>
        <a:xfrm>
          <a:off x="0" y="0"/>
          <a:ext cx="0" cy="0"/>
          <a:chOff x="0" y="0"/>
          <a:chExt cx="0" cy="0"/>
        </a:xfrm>
      </p:grpSpPr>
      <p:sp>
        <p:nvSpPr>
          <p:cNvPr id="426" name="Google Shape;426;p86"/>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27" name="Google Shape;427;p86"/>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ctr">
              <a:lnSpc>
                <a:spcPct val="83333"/>
              </a:lnSpc>
              <a:spcBef>
                <a:spcPts val="0"/>
              </a:spcBef>
              <a:spcAft>
                <a:spcPts val="0"/>
              </a:spcAft>
              <a:buClr>
                <a:srgbClr val="006C92"/>
              </a:buClr>
              <a:buSzPts val="2700"/>
              <a:buFont typeface="Calibri"/>
              <a:buNone/>
              <a:defRPr b="1" i="0" sz="2700" u="none" cap="none" strike="noStrike">
                <a:solidFill>
                  <a:srgbClr val="006C92"/>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28" name="Google Shape;428;p86"/>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ctr">
              <a:lnSpc>
                <a:spcPct val="90000"/>
              </a:lnSpc>
              <a:spcBef>
                <a:spcPts val="300"/>
              </a:spcBef>
              <a:spcAft>
                <a:spcPts val="0"/>
              </a:spcAft>
              <a:buClr>
                <a:srgbClr val="006C92"/>
              </a:buClr>
              <a:buSzPts val="1500"/>
              <a:buFont typeface="Arial"/>
              <a:buNone/>
              <a:defRPr b="0" i="0" sz="1500" u="none" cap="none" strike="noStrike">
                <a:solidFill>
                  <a:srgbClr val="006C92"/>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Section Slide">
  <p:cSld name="5_Section Slide">
    <p:bg>
      <p:bgPr>
        <a:solidFill>
          <a:srgbClr val="13294A"/>
        </a:solidFill>
      </p:bgPr>
    </p:bg>
    <p:spTree>
      <p:nvGrpSpPr>
        <p:cNvPr id="429" name="Shape 429"/>
        <p:cNvGrpSpPr/>
        <p:nvPr/>
      </p:nvGrpSpPr>
      <p:grpSpPr>
        <a:xfrm>
          <a:off x="0" y="0"/>
          <a:ext cx="0" cy="0"/>
          <a:chOff x="0" y="0"/>
          <a:chExt cx="0" cy="0"/>
        </a:xfrm>
      </p:grpSpPr>
      <p:sp>
        <p:nvSpPr>
          <p:cNvPr id="430" name="Google Shape;430;p87"/>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lt1"/>
              </a:buClr>
              <a:buSzPts val="900"/>
              <a:buFont typeface="Arial"/>
              <a:buNone/>
              <a:defRPr b="0" i="0" sz="900" u="none" cap="none" strike="noStrike">
                <a:solidFill>
                  <a:schemeClr val="lt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31" name="Google Shape;431;p87"/>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ctr">
              <a:lnSpc>
                <a:spcPct val="83333"/>
              </a:lnSpc>
              <a:spcBef>
                <a:spcPts val="0"/>
              </a:spcBef>
              <a:spcAft>
                <a:spcPts val="0"/>
              </a:spcAft>
              <a:buClr>
                <a:srgbClr val="FFFFFF"/>
              </a:buClr>
              <a:buSzPts val="2700"/>
              <a:buFont typeface="Calibri"/>
              <a:buNone/>
              <a:defRPr b="1" i="0" sz="2700" u="none" cap="none" strike="noStrike">
                <a:solidFill>
                  <a:srgbClr val="FFFFFF"/>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32" name="Google Shape;432;p87"/>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ctr">
              <a:lnSpc>
                <a:spcPct val="90000"/>
              </a:lnSpc>
              <a:spcBef>
                <a:spcPts val="300"/>
              </a:spcBef>
              <a:spcAft>
                <a:spcPts val="0"/>
              </a:spcAft>
              <a:buClr>
                <a:srgbClr val="FFFFFF"/>
              </a:buClr>
              <a:buSzPts val="1500"/>
              <a:buFont typeface="Arial"/>
              <a:buNone/>
              <a:defRPr b="0" i="0" sz="1500" u="none" cap="none" strike="noStrike">
                <a:solidFill>
                  <a:srgbClr val="FFFFFF"/>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pic>
        <p:nvPicPr>
          <p:cNvPr id="433" name="Google Shape;433;p87"/>
          <p:cNvPicPr preferRelativeResize="0"/>
          <p:nvPr/>
        </p:nvPicPr>
        <p:blipFill rotWithShape="1">
          <a:blip r:embed="rId2">
            <a:alphaModFix/>
          </a:blip>
          <a:srcRect b="0" l="0" r="0" t="0"/>
          <a:stretch/>
        </p:blipFill>
        <p:spPr>
          <a:xfrm>
            <a:off x="689447" y="4620437"/>
            <a:ext cx="3125537" cy="390693"/>
          </a:xfrm>
          <a:prstGeom prst="rect">
            <a:avLst/>
          </a:prstGeom>
          <a:noFill/>
          <a:ln>
            <a:noFill/>
          </a:ln>
        </p:spPr>
      </p:pic>
      <p:sp>
        <p:nvSpPr>
          <p:cNvPr id="434" name="Google Shape;434;p87"/>
          <p:cNvSpPr/>
          <p:nvPr/>
        </p:nvSpPr>
        <p:spPr>
          <a:xfrm>
            <a:off x="-105568" y="4571999"/>
            <a:ext cx="659146" cy="647597"/>
          </a:xfrm>
          <a:custGeom>
            <a:rect b="b" l="l" r="r" t="t"/>
            <a:pathLst>
              <a:path extrusionOk="0" h="120000" w="12000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Section Slide">
  <p:cSld name="6_Section Slide">
    <p:bg>
      <p:bgPr>
        <a:solidFill>
          <a:srgbClr val="006A96"/>
        </a:solidFill>
      </p:bgPr>
    </p:bg>
    <p:spTree>
      <p:nvGrpSpPr>
        <p:cNvPr id="435" name="Shape 435"/>
        <p:cNvGrpSpPr/>
        <p:nvPr/>
      </p:nvGrpSpPr>
      <p:grpSpPr>
        <a:xfrm>
          <a:off x="0" y="0"/>
          <a:ext cx="0" cy="0"/>
          <a:chOff x="0" y="0"/>
          <a:chExt cx="0" cy="0"/>
        </a:xfrm>
      </p:grpSpPr>
      <p:sp>
        <p:nvSpPr>
          <p:cNvPr id="436" name="Google Shape;436;p88"/>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lt1"/>
              </a:buClr>
              <a:buSzPts val="900"/>
              <a:buFont typeface="Arial"/>
              <a:buNone/>
              <a:defRPr b="0" i="0" sz="900" u="none" cap="none" strike="noStrike">
                <a:solidFill>
                  <a:schemeClr val="lt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37" name="Google Shape;437;p88"/>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ctr">
              <a:lnSpc>
                <a:spcPct val="83333"/>
              </a:lnSpc>
              <a:spcBef>
                <a:spcPts val="0"/>
              </a:spcBef>
              <a:spcAft>
                <a:spcPts val="0"/>
              </a:spcAft>
              <a:buClr>
                <a:srgbClr val="FFFFFF"/>
              </a:buClr>
              <a:buSzPts val="2700"/>
              <a:buFont typeface="Calibri"/>
              <a:buNone/>
              <a:defRPr b="1" i="0" sz="2700" u="none" cap="none" strike="noStrike">
                <a:solidFill>
                  <a:srgbClr val="FFFFFF"/>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38" name="Google Shape;438;p88"/>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ctr">
              <a:lnSpc>
                <a:spcPct val="90000"/>
              </a:lnSpc>
              <a:spcBef>
                <a:spcPts val="300"/>
              </a:spcBef>
              <a:spcAft>
                <a:spcPts val="0"/>
              </a:spcAft>
              <a:buClr>
                <a:srgbClr val="FFFFFF"/>
              </a:buClr>
              <a:buSzPts val="1500"/>
              <a:buFont typeface="Arial"/>
              <a:buNone/>
              <a:defRPr b="0" i="0" sz="1500" u="none" cap="none" strike="noStrike">
                <a:solidFill>
                  <a:srgbClr val="FFFFFF"/>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pic>
        <p:nvPicPr>
          <p:cNvPr id="439" name="Google Shape;439;p88"/>
          <p:cNvPicPr preferRelativeResize="0"/>
          <p:nvPr/>
        </p:nvPicPr>
        <p:blipFill rotWithShape="1">
          <a:blip r:embed="rId2">
            <a:alphaModFix/>
          </a:blip>
          <a:srcRect b="0" l="0" r="0" t="0"/>
          <a:stretch/>
        </p:blipFill>
        <p:spPr>
          <a:xfrm>
            <a:off x="689447" y="4620437"/>
            <a:ext cx="3125537" cy="390693"/>
          </a:xfrm>
          <a:prstGeom prst="rect">
            <a:avLst/>
          </a:prstGeom>
          <a:noFill/>
          <a:ln>
            <a:noFill/>
          </a:ln>
        </p:spPr>
      </p:pic>
      <p:sp>
        <p:nvSpPr>
          <p:cNvPr id="440" name="Google Shape;440;p88"/>
          <p:cNvSpPr/>
          <p:nvPr/>
        </p:nvSpPr>
        <p:spPr>
          <a:xfrm>
            <a:off x="-105568" y="4571999"/>
            <a:ext cx="659146" cy="647597"/>
          </a:xfrm>
          <a:custGeom>
            <a:rect b="b" l="l" r="r" t="t"/>
            <a:pathLst>
              <a:path extrusionOk="0" h="120000" w="12000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46" name="Shape 446"/>
        <p:cNvGrpSpPr/>
        <p:nvPr/>
      </p:nvGrpSpPr>
      <p:grpSpPr>
        <a:xfrm>
          <a:off x="0" y="0"/>
          <a:ext cx="0" cy="0"/>
          <a:chOff x="0" y="0"/>
          <a:chExt cx="0" cy="0"/>
        </a:xfrm>
      </p:grpSpPr>
      <p:sp>
        <p:nvSpPr>
          <p:cNvPr id="447" name="Google Shape;447;p90"/>
          <p:cNvSpPr txBox="1"/>
          <p:nvPr>
            <p:ph type="ctrTitle"/>
          </p:nvPr>
        </p:nvSpPr>
        <p:spPr>
          <a:xfrm>
            <a:off x="311708" y="744575"/>
            <a:ext cx="8520600" cy="205254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48" name="Google Shape;448;p90"/>
          <p:cNvSpPr txBox="1"/>
          <p:nvPr>
            <p:ph idx="1" type="subTitle"/>
          </p:nvPr>
        </p:nvSpPr>
        <p:spPr>
          <a:xfrm>
            <a:off x="311700" y="2834125"/>
            <a:ext cx="8520600" cy="79272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49" name="Google Shape;449;p90"/>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0" name="Shape 450"/>
        <p:cNvGrpSpPr/>
        <p:nvPr/>
      </p:nvGrpSpPr>
      <p:grpSpPr>
        <a:xfrm>
          <a:off x="0" y="0"/>
          <a:ext cx="0" cy="0"/>
          <a:chOff x="0" y="0"/>
          <a:chExt cx="0" cy="0"/>
        </a:xfrm>
      </p:grpSpPr>
      <p:sp>
        <p:nvSpPr>
          <p:cNvPr id="451" name="Google Shape;451;p91"/>
          <p:cNvSpPr txBox="1"/>
          <p:nvPr>
            <p:ph type="title"/>
          </p:nvPr>
        </p:nvSpPr>
        <p:spPr>
          <a:xfrm>
            <a:off x="311700" y="2150850"/>
            <a:ext cx="8520600" cy="84186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52" name="Google Shape;452;p91"/>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53" name="Shape 453"/>
        <p:cNvGrpSpPr/>
        <p:nvPr/>
      </p:nvGrpSpPr>
      <p:grpSpPr>
        <a:xfrm>
          <a:off x="0" y="0"/>
          <a:ext cx="0" cy="0"/>
          <a:chOff x="0" y="0"/>
          <a:chExt cx="0" cy="0"/>
        </a:xfrm>
      </p:grpSpPr>
      <p:sp>
        <p:nvSpPr>
          <p:cNvPr id="454" name="Google Shape;454;p92"/>
          <p:cNvSpPr txBox="1"/>
          <p:nvPr>
            <p:ph type="title"/>
          </p:nvPr>
        </p:nvSpPr>
        <p:spPr>
          <a:xfrm>
            <a:off x="311700" y="445025"/>
            <a:ext cx="8520600" cy="57267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5" name="Google Shape;455;p92"/>
          <p:cNvSpPr txBox="1"/>
          <p:nvPr>
            <p:ph idx="1" type="body"/>
          </p:nvPr>
        </p:nvSpPr>
        <p:spPr>
          <a:xfrm>
            <a:off x="270700" y="927975"/>
            <a:ext cx="8520600" cy="341631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56" name="Google Shape;456;p92"/>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7" name="Shape 457"/>
        <p:cNvGrpSpPr/>
        <p:nvPr/>
      </p:nvGrpSpPr>
      <p:grpSpPr>
        <a:xfrm>
          <a:off x="0" y="0"/>
          <a:ext cx="0" cy="0"/>
          <a:chOff x="0" y="0"/>
          <a:chExt cx="0" cy="0"/>
        </a:xfrm>
      </p:grpSpPr>
      <p:sp>
        <p:nvSpPr>
          <p:cNvPr id="458" name="Google Shape;458;p93"/>
          <p:cNvSpPr txBox="1"/>
          <p:nvPr>
            <p:ph type="title"/>
          </p:nvPr>
        </p:nvSpPr>
        <p:spPr>
          <a:xfrm>
            <a:off x="311700" y="445025"/>
            <a:ext cx="8520600" cy="57267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9" name="Google Shape;459;p93"/>
          <p:cNvSpPr txBox="1"/>
          <p:nvPr>
            <p:ph idx="1" type="body"/>
          </p:nvPr>
        </p:nvSpPr>
        <p:spPr>
          <a:xfrm>
            <a:off x="311700" y="1152475"/>
            <a:ext cx="3999900" cy="341631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60" name="Google Shape;460;p93"/>
          <p:cNvSpPr txBox="1"/>
          <p:nvPr>
            <p:ph idx="2" type="body"/>
          </p:nvPr>
        </p:nvSpPr>
        <p:spPr>
          <a:xfrm>
            <a:off x="4832400" y="1152475"/>
            <a:ext cx="3999900" cy="341631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61" name="Google Shape;461;p93"/>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2" name="Shape 462"/>
        <p:cNvGrpSpPr/>
        <p:nvPr/>
      </p:nvGrpSpPr>
      <p:grpSpPr>
        <a:xfrm>
          <a:off x="0" y="0"/>
          <a:ext cx="0" cy="0"/>
          <a:chOff x="0" y="0"/>
          <a:chExt cx="0" cy="0"/>
        </a:xfrm>
      </p:grpSpPr>
      <p:sp>
        <p:nvSpPr>
          <p:cNvPr id="463" name="Google Shape;463;p94"/>
          <p:cNvSpPr txBox="1"/>
          <p:nvPr>
            <p:ph type="title"/>
          </p:nvPr>
        </p:nvSpPr>
        <p:spPr>
          <a:xfrm>
            <a:off x="311700" y="445025"/>
            <a:ext cx="8520600" cy="57267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4" name="Google Shape;464;p94"/>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5" name="Shape 465"/>
        <p:cNvGrpSpPr/>
        <p:nvPr/>
      </p:nvGrpSpPr>
      <p:grpSpPr>
        <a:xfrm>
          <a:off x="0" y="0"/>
          <a:ext cx="0" cy="0"/>
          <a:chOff x="0" y="0"/>
          <a:chExt cx="0" cy="0"/>
        </a:xfrm>
      </p:grpSpPr>
      <p:sp>
        <p:nvSpPr>
          <p:cNvPr id="466" name="Google Shape;466;p95"/>
          <p:cNvSpPr txBox="1"/>
          <p:nvPr>
            <p:ph type="title"/>
          </p:nvPr>
        </p:nvSpPr>
        <p:spPr>
          <a:xfrm>
            <a:off x="311700" y="555600"/>
            <a:ext cx="2808000" cy="75573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67" name="Google Shape;467;p95"/>
          <p:cNvSpPr txBox="1"/>
          <p:nvPr>
            <p:ph idx="1" type="body"/>
          </p:nvPr>
        </p:nvSpPr>
        <p:spPr>
          <a:xfrm>
            <a:off x="311700" y="1389600"/>
            <a:ext cx="2808000" cy="317952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68" name="Google Shape;468;p95"/>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9" name="Shape 469"/>
        <p:cNvGrpSpPr/>
        <p:nvPr/>
      </p:nvGrpSpPr>
      <p:grpSpPr>
        <a:xfrm>
          <a:off x="0" y="0"/>
          <a:ext cx="0" cy="0"/>
          <a:chOff x="0" y="0"/>
          <a:chExt cx="0" cy="0"/>
        </a:xfrm>
      </p:grpSpPr>
      <p:sp>
        <p:nvSpPr>
          <p:cNvPr id="470" name="Google Shape;470;p96"/>
          <p:cNvSpPr txBox="1"/>
          <p:nvPr>
            <p:ph type="title"/>
          </p:nvPr>
        </p:nvSpPr>
        <p:spPr>
          <a:xfrm>
            <a:off x="490250" y="450150"/>
            <a:ext cx="6367800" cy="409077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71" name="Google Shape;471;p96"/>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72" name="Shape 472"/>
        <p:cNvGrpSpPr/>
        <p:nvPr/>
      </p:nvGrpSpPr>
      <p:grpSpPr>
        <a:xfrm>
          <a:off x="0" y="0"/>
          <a:ext cx="0" cy="0"/>
          <a:chOff x="0" y="0"/>
          <a:chExt cx="0" cy="0"/>
        </a:xfrm>
      </p:grpSpPr>
      <p:sp>
        <p:nvSpPr>
          <p:cNvPr id="473" name="Google Shape;473;p9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9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75" name="Google Shape;475;p97"/>
          <p:cNvSpPr txBox="1"/>
          <p:nvPr>
            <p:ph idx="1" type="subTitle"/>
          </p:nvPr>
        </p:nvSpPr>
        <p:spPr>
          <a:xfrm>
            <a:off x="265500" y="2803075"/>
            <a:ext cx="4045200" cy="123498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76" name="Google Shape;476;p97"/>
          <p:cNvSpPr txBox="1"/>
          <p:nvPr>
            <p:ph idx="2" type="body"/>
          </p:nvPr>
        </p:nvSpPr>
        <p:spPr>
          <a:xfrm>
            <a:off x="4939500" y="724075"/>
            <a:ext cx="3837000" cy="369522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77" name="Google Shape;477;p97"/>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8" name="Shape 478"/>
        <p:cNvGrpSpPr/>
        <p:nvPr/>
      </p:nvGrpSpPr>
      <p:grpSpPr>
        <a:xfrm>
          <a:off x="0" y="0"/>
          <a:ext cx="0" cy="0"/>
          <a:chOff x="0" y="0"/>
          <a:chExt cx="0" cy="0"/>
        </a:xfrm>
      </p:grpSpPr>
      <p:sp>
        <p:nvSpPr>
          <p:cNvPr id="479" name="Google Shape;479;p98"/>
          <p:cNvSpPr txBox="1"/>
          <p:nvPr>
            <p:ph idx="1" type="body"/>
          </p:nvPr>
        </p:nvSpPr>
        <p:spPr>
          <a:xfrm>
            <a:off x="311700" y="4230575"/>
            <a:ext cx="5998800" cy="60507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80" name="Google Shape;480;p98"/>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1" name="Shape 481"/>
        <p:cNvGrpSpPr/>
        <p:nvPr/>
      </p:nvGrpSpPr>
      <p:grpSpPr>
        <a:xfrm>
          <a:off x="0" y="0"/>
          <a:ext cx="0" cy="0"/>
          <a:chOff x="0" y="0"/>
          <a:chExt cx="0" cy="0"/>
        </a:xfrm>
      </p:grpSpPr>
      <p:sp>
        <p:nvSpPr>
          <p:cNvPr id="482" name="Google Shape;482;p99"/>
          <p:cNvSpPr txBox="1"/>
          <p:nvPr>
            <p:ph hasCustomPrompt="1" type="title"/>
          </p:nvPr>
        </p:nvSpPr>
        <p:spPr>
          <a:xfrm>
            <a:off x="311700" y="1106125"/>
            <a:ext cx="8520600" cy="196344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3" name="Google Shape;483;p99"/>
          <p:cNvSpPr txBox="1"/>
          <p:nvPr>
            <p:ph idx="1" type="body"/>
          </p:nvPr>
        </p:nvSpPr>
        <p:spPr>
          <a:xfrm>
            <a:off x="311700" y="3152225"/>
            <a:ext cx="8520600" cy="130086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84" name="Google Shape;484;p99"/>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5" name="Shape 485"/>
        <p:cNvGrpSpPr/>
        <p:nvPr/>
      </p:nvGrpSpPr>
      <p:grpSpPr>
        <a:xfrm>
          <a:off x="0" y="0"/>
          <a:ext cx="0" cy="0"/>
          <a:chOff x="0" y="0"/>
          <a:chExt cx="0" cy="0"/>
        </a:xfrm>
      </p:grpSpPr>
      <p:sp>
        <p:nvSpPr>
          <p:cNvPr id="486" name="Google Shape;486;p100"/>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pener">
  <p:cSld name="Title Opener">
    <p:spTree>
      <p:nvGrpSpPr>
        <p:cNvPr id="487" name="Shape 487"/>
        <p:cNvGrpSpPr/>
        <p:nvPr/>
      </p:nvGrpSpPr>
      <p:grpSpPr>
        <a:xfrm>
          <a:off x="0" y="0"/>
          <a:ext cx="0" cy="0"/>
          <a:chOff x="0" y="0"/>
          <a:chExt cx="0" cy="0"/>
        </a:xfrm>
      </p:grpSpPr>
      <p:sp>
        <p:nvSpPr>
          <p:cNvPr id="488" name="Google Shape;488;p101"/>
          <p:cNvSpPr/>
          <p:nvPr/>
        </p:nvSpPr>
        <p:spPr>
          <a:xfrm>
            <a:off x="0" y="-7883"/>
            <a:ext cx="9144000" cy="5151383"/>
          </a:xfrm>
          <a:prstGeom prst="rect">
            <a:avLst/>
          </a:prstGeom>
          <a:solidFill>
            <a:schemeClr val="lt1"/>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4000"/>
              <a:buFont typeface="Arial"/>
              <a:buNone/>
            </a:pPr>
            <a:r>
              <a:t/>
            </a:r>
            <a:endParaRPr b="0" i="0" sz="4000" u="none" cap="none" strike="noStrike">
              <a:solidFill>
                <a:srgbClr val="EEA236"/>
              </a:solidFill>
              <a:latin typeface="Arial"/>
              <a:ea typeface="Arial"/>
              <a:cs typeface="Arial"/>
              <a:sym typeface="Arial"/>
            </a:endParaRPr>
          </a:p>
        </p:txBody>
      </p:sp>
      <p:sp>
        <p:nvSpPr>
          <p:cNvPr id="489" name="Google Shape;489;p101"/>
          <p:cNvSpPr txBox="1"/>
          <p:nvPr>
            <p:ph idx="1" type="body"/>
          </p:nvPr>
        </p:nvSpPr>
        <p:spPr>
          <a:xfrm>
            <a:off x="640080" y="4664274"/>
            <a:ext cx="1975221" cy="166199"/>
          </a:xfrm>
          <a:prstGeom prst="rect">
            <a:avLst/>
          </a:prstGeom>
          <a:noFill/>
          <a:ln>
            <a:noFill/>
          </a:ln>
        </p:spPr>
        <p:txBody>
          <a:bodyPr anchorCtr="0" anchor="b" bIns="0" lIns="9125" spcFirstLastPara="1" rIns="0" wrap="square" tIns="0">
            <a:spAutoFit/>
          </a:bodyPr>
          <a:lstStyle>
            <a:lvl1pPr indent="-228600" lvl="0" marL="457200" algn="l">
              <a:lnSpc>
                <a:spcPct val="90000"/>
              </a:lnSpc>
              <a:spcBef>
                <a:spcPts val="300"/>
              </a:spcBef>
              <a:spcAft>
                <a:spcPts val="0"/>
              </a:spcAft>
              <a:buClr>
                <a:srgbClr val="898989"/>
              </a:buClr>
              <a:buSzPts val="1200"/>
              <a:buFont typeface="Calibri"/>
              <a:buNone/>
              <a:defRPr b="0" i="0" sz="1200">
                <a:solidFill>
                  <a:srgbClr val="898989"/>
                </a:solidFill>
                <a:latin typeface="Calibri"/>
                <a:ea typeface="Calibri"/>
                <a:cs typeface="Calibri"/>
                <a:sym typeface="Calibri"/>
              </a:defRPr>
            </a:lvl1pPr>
            <a:lvl2pPr indent="-304800" lvl="1" marL="914400" algn="l">
              <a:lnSpc>
                <a:spcPct val="90000"/>
              </a:lnSpc>
              <a:spcBef>
                <a:spcPts val="375"/>
              </a:spcBef>
              <a:spcAft>
                <a:spcPts val="0"/>
              </a:spcAft>
              <a:buClr>
                <a:schemeClr val="dk1"/>
              </a:buClr>
              <a:buSzPts val="1200"/>
              <a:buChar char="•"/>
              <a:defRPr sz="1200"/>
            </a:lvl2pPr>
            <a:lvl3pPr indent="-304800" lvl="2" marL="1371600" algn="l">
              <a:lnSpc>
                <a:spcPct val="90000"/>
              </a:lnSpc>
              <a:spcBef>
                <a:spcPts val="375"/>
              </a:spcBef>
              <a:spcAft>
                <a:spcPts val="0"/>
              </a:spcAft>
              <a:buClr>
                <a:schemeClr val="dk1"/>
              </a:buClr>
              <a:buSzPts val="1200"/>
              <a:buChar char="•"/>
              <a:defRPr sz="1200"/>
            </a:lvl3pPr>
            <a:lvl4pPr indent="-304800" lvl="3" marL="1828800" algn="l">
              <a:lnSpc>
                <a:spcPct val="90000"/>
              </a:lnSpc>
              <a:spcBef>
                <a:spcPts val="375"/>
              </a:spcBef>
              <a:spcAft>
                <a:spcPts val="0"/>
              </a:spcAft>
              <a:buClr>
                <a:schemeClr val="dk1"/>
              </a:buClr>
              <a:buSzPts val="1200"/>
              <a:buChar char="•"/>
              <a:defRPr sz="1200"/>
            </a:lvl4pPr>
            <a:lvl5pPr indent="-304800" lvl="4" marL="2286000" algn="l">
              <a:lnSpc>
                <a:spcPct val="90000"/>
              </a:lnSpc>
              <a:spcBef>
                <a:spcPts val="375"/>
              </a:spcBef>
              <a:spcAft>
                <a:spcPts val="0"/>
              </a:spcAft>
              <a:buClr>
                <a:schemeClr val="dk1"/>
              </a:buClr>
              <a:buSzPts val="1200"/>
              <a:buChar char="•"/>
              <a:defRPr sz="1200"/>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490" name="Google Shape;490;p101"/>
          <p:cNvSpPr txBox="1"/>
          <p:nvPr>
            <p:ph idx="2" type="body"/>
          </p:nvPr>
        </p:nvSpPr>
        <p:spPr>
          <a:xfrm>
            <a:off x="640080" y="4481394"/>
            <a:ext cx="1975221" cy="166199"/>
          </a:xfrm>
          <a:prstGeom prst="rect">
            <a:avLst/>
          </a:prstGeom>
          <a:noFill/>
          <a:ln>
            <a:noFill/>
          </a:ln>
        </p:spPr>
        <p:txBody>
          <a:bodyPr anchorCtr="0" anchor="b" bIns="0" lIns="9125" spcFirstLastPara="1" rIns="0" wrap="square" tIns="0">
            <a:spAutoFit/>
          </a:bodyPr>
          <a:lstStyle>
            <a:lvl1pPr indent="-228600" lvl="0" marL="457200" algn="l">
              <a:lnSpc>
                <a:spcPct val="90000"/>
              </a:lnSpc>
              <a:spcBef>
                <a:spcPts val="300"/>
              </a:spcBef>
              <a:spcAft>
                <a:spcPts val="0"/>
              </a:spcAft>
              <a:buClr>
                <a:srgbClr val="898989"/>
              </a:buClr>
              <a:buSzPts val="1200"/>
              <a:buFont typeface="Calibri"/>
              <a:buNone/>
              <a:defRPr b="0" i="0" sz="1200">
                <a:solidFill>
                  <a:srgbClr val="898989"/>
                </a:solidFill>
                <a:latin typeface="Calibri"/>
                <a:ea typeface="Calibri"/>
                <a:cs typeface="Calibri"/>
                <a:sym typeface="Calibri"/>
              </a:defRPr>
            </a:lvl1pPr>
            <a:lvl2pPr indent="-304800" lvl="1" marL="914400" algn="l">
              <a:lnSpc>
                <a:spcPct val="90000"/>
              </a:lnSpc>
              <a:spcBef>
                <a:spcPts val="375"/>
              </a:spcBef>
              <a:spcAft>
                <a:spcPts val="0"/>
              </a:spcAft>
              <a:buClr>
                <a:schemeClr val="dk1"/>
              </a:buClr>
              <a:buSzPts val="1200"/>
              <a:buChar char="•"/>
              <a:defRPr sz="1200"/>
            </a:lvl2pPr>
            <a:lvl3pPr indent="-304800" lvl="2" marL="1371600" algn="l">
              <a:lnSpc>
                <a:spcPct val="90000"/>
              </a:lnSpc>
              <a:spcBef>
                <a:spcPts val="375"/>
              </a:spcBef>
              <a:spcAft>
                <a:spcPts val="0"/>
              </a:spcAft>
              <a:buClr>
                <a:schemeClr val="dk1"/>
              </a:buClr>
              <a:buSzPts val="1200"/>
              <a:buChar char="•"/>
              <a:defRPr sz="1200"/>
            </a:lvl3pPr>
            <a:lvl4pPr indent="-304800" lvl="3" marL="1828800" algn="l">
              <a:lnSpc>
                <a:spcPct val="90000"/>
              </a:lnSpc>
              <a:spcBef>
                <a:spcPts val="375"/>
              </a:spcBef>
              <a:spcAft>
                <a:spcPts val="0"/>
              </a:spcAft>
              <a:buClr>
                <a:schemeClr val="dk1"/>
              </a:buClr>
              <a:buSzPts val="1200"/>
              <a:buChar char="•"/>
              <a:defRPr sz="1200"/>
            </a:lvl4pPr>
            <a:lvl5pPr indent="-304800" lvl="4" marL="2286000" algn="l">
              <a:lnSpc>
                <a:spcPct val="90000"/>
              </a:lnSpc>
              <a:spcBef>
                <a:spcPts val="375"/>
              </a:spcBef>
              <a:spcAft>
                <a:spcPts val="0"/>
              </a:spcAft>
              <a:buClr>
                <a:schemeClr val="dk1"/>
              </a:buClr>
              <a:buSzPts val="1200"/>
              <a:buChar char="•"/>
              <a:defRPr sz="1200"/>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491" name="Google Shape;491;p101"/>
          <p:cNvSpPr txBox="1"/>
          <p:nvPr>
            <p:ph idx="3" type="body"/>
          </p:nvPr>
        </p:nvSpPr>
        <p:spPr>
          <a:xfrm>
            <a:off x="640080" y="3193259"/>
            <a:ext cx="7772400" cy="434991"/>
          </a:xfrm>
          <a:prstGeom prst="rect">
            <a:avLst/>
          </a:prstGeom>
          <a:noFill/>
          <a:ln>
            <a:noFill/>
          </a:ln>
        </p:spPr>
        <p:txBody>
          <a:bodyPr anchorCtr="0" anchor="ctr" bIns="0" lIns="0" spcFirstLastPara="1" rIns="0" wrap="square" tIns="0">
            <a:spAutoFit/>
          </a:bodyPr>
          <a:lstStyle>
            <a:lvl1pPr indent="-228600" lvl="0" marL="457200" algn="l">
              <a:lnSpc>
                <a:spcPct val="90000"/>
              </a:lnSpc>
              <a:spcBef>
                <a:spcPts val="750"/>
              </a:spcBef>
              <a:spcAft>
                <a:spcPts val="0"/>
              </a:spcAft>
              <a:buClr>
                <a:schemeClr val="dk1"/>
              </a:buClr>
              <a:buSzPts val="3600"/>
              <a:buNone/>
              <a:defRPr b="1" sz="2400">
                <a:solidFill>
                  <a:schemeClr val="dk1"/>
                </a:solidFill>
                <a:latin typeface="Arial"/>
                <a:ea typeface="Arial"/>
                <a:cs typeface="Arial"/>
                <a:sym typeface="Arial"/>
              </a:defRPr>
            </a:lvl1pPr>
            <a:lvl2pPr indent="-228600" lvl="1" marL="914400" algn="l">
              <a:lnSpc>
                <a:spcPct val="90000"/>
              </a:lnSpc>
              <a:spcBef>
                <a:spcPts val="375"/>
              </a:spcBef>
              <a:spcAft>
                <a:spcPts val="0"/>
              </a:spcAft>
              <a:buClr>
                <a:schemeClr val="dk1"/>
              </a:buClr>
              <a:buSzPts val="3600"/>
              <a:buFont typeface="Arial"/>
              <a:buNone/>
              <a:defRPr b="1" sz="3600">
                <a:latin typeface="Arial"/>
                <a:ea typeface="Arial"/>
                <a:cs typeface="Arial"/>
                <a:sym typeface="Arial"/>
              </a:defRPr>
            </a:lvl2pPr>
            <a:lvl3pPr indent="-228600" lvl="2" marL="1371600" algn="l">
              <a:lnSpc>
                <a:spcPct val="90000"/>
              </a:lnSpc>
              <a:spcBef>
                <a:spcPts val="375"/>
              </a:spcBef>
              <a:spcAft>
                <a:spcPts val="0"/>
              </a:spcAft>
              <a:buClr>
                <a:schemeClr val="dk1"/>
              </a:buClr>
              <a:buSzPts val="3600"/>
              <a:buNone/>
              <a:defRPr b="1" sz="3600">
                <a:latin typeface="Arial"/>
                <a:ea typeface="Arial"/>
                <a:cs typeface="Arial"/>
                <a:sym typeface="Arial"/>
              </a:defRPr>
            </a:lvl3pPr>
            <a:lvl4pPr indent="-228600" lvl="3" marL="1828800" algn="l">
              <a:lnSpc>
                <a:spcPct val="90000"/>
              </a:lnSpc>
              <a:spcBef>
                <a:spcPts val="375"/>
              </a:spcBef>
              <a:spcAft>
                <a:spcPts val="0"/>
              </a:spcAft>
              <a:buClr>
                <a:schemeClr val="dk1"/>
              </a:buClr>
              <a:buSzPts val="3600"/>
              <a:buNone/>
              <a:defRPr b="1" sz="3600">
                <a:latin typeface="Arial"/>
                <a:ea typeface="Arial"/>
                <a:cs typeface="Arial"/>
                <a:sym typeface="Arial"/>
              </a:defRPr>
            </a:lvl4pPr>
            <a:lvl5pPr indent="-228600" lvl="4" marL="2286000" algn="l">
              <a:lnSpc>
                <a:spcPct val="90000"/>
              </a:lnSpc>
              <a:spcBef>
                <a:spcPts val="375"/>
              </a:spcBef>
              <a:spcAft>
                <a:spcPts val="0"/>
              </a:spcAft>
              <a:buClr>
                <a:schemeClr val="dk1"/>
              </a:buClr>
              <a:buSzPts val="3600"/>
              <a:buNone/>
              <a:defRPr b="1" sz="3600">
                <a:latin typeface="Arial"/>
                <a:ea typeface="Arial"/>
                <a:cs typeface="Arial"/>
                <a:sym typeface="Arial"/>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492" name="Google Shape;492;p101"/>
          <p:cNvSpPr/>
          <p:nvPr/>
        </p:nvSpPr>
        <p:spPr>
          <a:xfrm>
            <a:off x="640080" y="3017520"/>
            <a:ext cx="7772400" cy="36576"/>
          </a:xfrm>
          <a:prstGeom prst="rect">
            <a:avLst/>
          </a:prstGeom>
          <a:solidFill>
            <a:srgbClr val="00578B"/>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Arial"/>
              <a:ea typeface="Arial"/>
              <a:cs typeface="Arial"/>
              <a:sym typeface="Arial"/>
            </a:endParaRPr>
          </a:p>
        </p:txBody>
      </p:sp>
      <p:sp>
        <p:nvSpPr>
          <p:cNvPr id="493" name="Google Shape;493;p101"/>
          <p:cNvSpPr txBox="1"/>
          <p:nvPr>
            <p:ph idx="4" type="body"/>
          </p:nvPr>
        </p:nvSpPr>
        <p:spPr>
          <a:xfrm>
            <a:off x="640080" y="1892808"/>
            <a:ext cx="7772400" cy="1102546"/>
          </a:xfrm>
          <a:prstGeom prst="rect">
            <a:avLst/>
          </a:prstGeom>
          <a:noFill/>
          <a:ln>
            <a:noFill/>
          </a:ln>
        </p:spPr>
        <p:txBody>
          <a:bodyPr anchorCtr="0" anchor="ctr" bIns="0" lIns="0" spcFirstLastPara="1" rIns="0" wrap="square" tIns="0">
            <a:spAutoFit/>
          </a:bodyPr>
          <a:lstStyle>
            <a:lvl1pPr indent="-228600" lvl="0" marL="457200" algn="l">
              <a:lnSpc>
                <a:spcPct val="90000"/>
              </a:lnSpc>
              <a:spcBef>
                <a:spcPts val="750"/>
              </a:spcBef>
              <a:spcAft>
                <a:spcPts val="0"/>
              </a:spcAft>
              <a:buClr>
                <a:schemeClr val="dk1"/>
              </a:buClr>
              <a:buSzPts val="3600"/>
              <a:buNone/>
              <a:defRPr b="1" sz="3600">
                <a:solidFill>
                  <a:schemeClr val="dk1"/>
                </a:solidFill>
                <a:latin typeface="Arial"/>
                <a:ea typeface="Arial"/>
                <a:cs typeface="Arial"/>
                <a:sym typeface="Arial"/>
              </a:defRPr>
            </a:lvl1pPr>
            <a:lvl2pPr indent="-228600" lvl="1" marL="914400" algn="l">
              <a:lnSpc>
                <a:spcPct val="90000"/>
              </a:lnSpc>
              <a:spcBef>
                <a:spcPts val="375"/>
              </a:spcBef>
              <a:spcAft>
                <a:spcPts val="0"/>
              </a:spcAft>
              <a:buClr>
                <a:schemeClr val="dk1"/>
              </a:buClr>
              <a:buSzPts val="3600"/>
              <a:buFont typeface="Arial"/>
              <a:buNone/>
              <a:defRPr b="1" sz="3600">
                <a:latin typeface="Arial"/>
                <a:ea typeface="Arial"/>
                <a:cs typeface="Arial"/>
                <a:sym typeface="Arial"/>
              </a:defRPr>
            </a:lvl2pPr>
            <a:lvl3pPr indent="-228600" lvl="2" marL="1371600" algn="l">
              <a:lnSpc>
                <a:spcPct val="90000"/>
              </a:lnSpc>
              <a:spcBef>
                <a:spcPts val="375"/>
              </a:spcBef>
              <a:spcAft>
                <a:spcPts val="0"/>
              </a:spcAft>
              <a:buClr>
                <a:schemeClr val="dk1"/>
              </a:buClr>
              <a:buSzPts val="3600"/>
              <a:buNone/>
              <a:defRPr b="1" sz="3600">
                <a:latin typeface="Arial"/>
                <a:ea typeface="Arial"/>
                <a:cs typeface="Arial"/>
                <a:sym typeface="Arial"/>
              </a:defRPr>
            </a:lvl3pPr>
            <a:lvl4pPr indent="-228600" lvl="3" marL="1828800" algn="l">
              <a:lnSpc>
                <a:spcPct val="90000"/>
              </a:lnSpc>
              <a:spcBef>
                <a:spcPts val="375"/>
              </a:spcBef>
              <a:spcAft>
                <a:spcPts val="0"/>
              </a:spcAft>
              <a:buClr>
                <a:schemeClr val="dk1"/>
              </a:buClr>
              <a:buSzPts val="3600"/>
              <a:buNone/>
              <a:defRPr b="1" sz="3600">
                <a:latin typeface="Arial"/>
                <a:ea typeface="Arial"/>
                <a:cs typeface="Arial"/>
                <a:sym typeface="Arial"/>
              </a:defRPr>
            </a:lvl4pPr>
            <a:lvl5pPr indent="-228600" lvl="4" marL="2286000" algn="l">
              <a:lnSpc>
                <a:spcPct val="90000"/>
              </a:lnSpc>
              <a:spcBef>
                <a:spcPts val="375"/>
              </a:spcBef>
              <a:spcAft>
                <a:spcPts val="0"/>
              </a:spcAft>
              <a:buClr>
                <a:schemeClr val="dk1"/>
              </a:buClr>
              <a:buSzPts val="3600"/>
              <a:buNone/>
              <a:defRPr b="1" sz="3600">
                <a:latin typeface="Arial"/>
                <a:ea typeface="Arial"/>
                <a:cs typeface="Arial"/>
                <a:sym typeface="Arial"/>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494" name="Google Shape;494;p101"/>
          <p:cNvSpPr/>
          <p:nvPr/>
        </p:nvSpPr>
        <p:spPr>
          <a:xfrm>
            <a:off x="640080" y="1828800"/>
            <a:ext cx="7772400" cy="36576"/>
          </a:xfrm>
          <a:prstGeom prst="rect">
            <a:avLst/>
          </a:prstGeom>
          <a:solidFill>
            <a:srgbClr val="00578B"/>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Arial"/>
              <a:ea typeface="Arial"/>
              <a:cs typeface="Arial"/>
              <a:sym typeface="Arial"/>
            </a:endParaRPr>
          </a:p>
        </p:txBody>
      </p:sp>
      <p:pic>
        <p:nvPicPr>
          <p:cNvPr descr="CDL logo with black letters and text" id="495" name="Google Shape;495;p101"/>
          <p:cNvPicPr preferRelativeResize="0"/>
          <p:nvPr/>
        </p:nvPicPr>
        <p:blipFill rotWithShape="1">
          <a:blip r:embed="rId2">
            <a:alphaModFix/>
          </a:blip>
          <a:srcRect b="0" l="0" r="0" t="0"/>
          <a:stretch/>
        </p:blipFill>
        <p:spPr>
          <a:xfrm>
            <a:off x="640080" y="499390"/>
            <a:ext cx="2188464" cy="792480"/>
          </a:xfrm>
          <a:prstGeom prst="rect">
            <a:avLst/>
          </a:prstGeom>
          <a:noFill/>
          <a:ln>
            <a:noFill/>
          </a:ln>
        </p:spPr>
      </p:pic>
      <p:sp>
        <p:nvSpPr>
          <p:cNvPr id="496" name="Google Shape;496;p101"/>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497" name="Google Shape;497;p101"/>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orient="horz" pos="300">
          <p15:clr>
            <a:srgbClr val="FBAE40"/>
          </p15:clr>
        </p15:guide>
        <p15:guide id="2" orient="horz" pos="540">
          <p15:clr>
            <a:srgbClr val="FBAE40"/>
          </p15:clr>
        </p15:guide>
        <p15:guide id="3" pos="408">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copy">
  <p:cSld name="Header w/copy">
    <p:spTree>
      <p:nvGrpSpPr>
        <p:cNvPr id="498" name="Shape 498"/>
        <p:cNvGrpSpPr/>
        <p:nvPr/>
      </p:nvGrpSpPr>
      <p:grpSpPr>
        <a:xfrm>
          <a:off x="0" y="0"/>
          <a:ext cx="0" cy="0"/>
          <a:chOff x="0" y="0"/>
          <a:chExt cx="0" cy="0"/>
        </a:xfrm>
      </p:grpSpPr>
      <p:sp>
        <p:nvSpPr>
          <p:cNvPr id="499" name="Google Shape;499;p102"/>
          <p:cNvSpPr txBox="1"/>
          <p:nvPr>
            <p:ph type="title"/>
          </p:nvPr>
        </p:nvSpPr>
        <p:spPr>
          <a:xfrm>
            <a:off x="640077"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0" name="Google Shape;500;p102"/>
          <p:cNvSpPr txBox="1"/>
          <p:nvPr>
            <p:ph idx="1" type="body"/>
          </p:nvPr>
        </p:nvSpPr>
        <p:spPr>
          <a:xfrm>
            <a:off x="1097280" y="1188720"/>
            <a:ext cx="6858000" cy="215444"/>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750"/>
              </a:spcBef>
              <a:spcAft>
                <a:spcPts val="0"/>
              </a:spcAft>
              <a:buClr>
                <a:schemeClr val="dk1"/>
              </a:buClr>
              <a:buSzPts val="1400"/>
              <a:buFont typeface="Arial"/>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01" name="Google Shape;501;p102"/>
          <p:cNvSpPr txBox="1"/>
          <p:nvPr>
            <p:ph idx="2" type="body"/>
          </p:nvPr>
        </p:nvSpPr>
        <p:spPr>
          <a:xfrm>
            <a:off x="1096963" y="1544655"/>
            <a:ext cx="6858317" cy="581698"/>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02" name="Google Shape;502;p102"/>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3" name="Google Shape;503;p102"/>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p15:guide id="1" pos="2880">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Berkeley_Divider Slide w/ image">
    <p:spTree>
      <p:nvGrpSpPr>
        <p:cNvPr id="504" name="Shape 504"/>
        <p:cNvGrpSpPr/>
        <p:nvPr/>
      </p:nvGrpSpPr>
      <p:grpSpPr>
        <a:xfrm>
          <a:off x="0" y="0"/>
          <a:ext cx="0" cy="0"/>
          <a:chOff x="0" y="0"/>
          <a:chExt cx="0" cy="0"/>
        </a:xfrm>
      </p:grpSpPr>
      <p:pic>
        <p:nvPicPr>
          <p:cNvPr descr="Interior of a UC Berkeley library with a view of barred window and staircase leading to a library" id="505" name="Google Shape;505;p103"/>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06" name="Google Shape;506;p103"/>
          <p:cNvSpPr/>
          <p:nvPr/>
        </p:nvSpPr>
        <p:spPr>
          <a:xfrm>
            <a:off x="1" y="0"/>
            <a:ext cx="9339942"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07" name="Google Shape;507;p103"/>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Berkeley_Divider Slide w/ image and solid text box">
    <p:spTree>
      <p:nvGrpSpPr>
        <p:cNvPr id="508" name="Shape 508"/>
        <p:cNvGrpSpPr/>
        <p:nvPr/>
      </p:nvGrpSpPr>
      <p:grpSpPr>
        <a:xfrm>
          <a:off x="0" y="0"/>
          <a:ext cx="0" cy="0"/>
          <a:chOff x="0" y="0"/>
          <a:chExt cx="0" cy="0"/>
        </a:xfrm>
      </p:grpSpPr>
      <p:pic>
        <p:nvPicPr>
          <p:cNvPr descr="Interior of a UC Berkeley library with a view of barred window and staircase leading to a library" id="509" name="Google Shape;509;p104"/>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10" name="Google Shape;510;p104"/>
          <p:cNvSpPr/>
          <p:nvPr/>
        </p:nvSpPr>
        <p:spPr>
          <a:xfrm>
            <a:off x="-1" y="0"/>
            <a:ext cx="9339943"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11" name="Google Shape;511;p104"/>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12" name="Google Shape;512;p104"/>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Berkeley_Divider Slide with image and 5% transparent text box">
    <p:spTree>
      <p:nvGrpSpPr>
        <p:cNvPr id="513" name="Shape 513"/>
        <p:cNvGrpSpPr/>
        <p:nvPr/>
      </p:nvGrpSpPr>
      <p:grpSpPr>
        <a:xfrm>
          <a:off x="0" y="0"/>
          <a:ext cx="0" cy="0"/>
          <a:chOff x="0" y="0"/>
          <a:chExt cx="0" cy="0"/>
        </a:xfrm>
      </p:grpSpPr>
      <p:pic>
        <p:nvPicPr>
          <p:cNvPr descr="Interior of a UC Berkeley library with a view of barred window and staircase leading to a library&#10;" id="514" name="Google Shape;514;p105"/>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15" name="Google Shape;515;p105"/>
          <p:cNvSpPr/>
          <p:nvPr/>
        </p:nvSpPr>
        <p:spPr>
          <a:xfrm>
            <a:off x="0" y="0"/>
            <a:ext cx="9339942"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16" name="Google Shape;516;p105"/>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solidFill>
                  <a:schemeClr val="dk1"/>
                </a:solidFill>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17" name="Google Shape;517;p105"/>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Davis_Divider Slide with image">
    <p:spTree>
      <p:nvGrpSpPr>
        <p:cNvPr id="518" name="Shape 518"/>
        <p:cNvGrpSpPr/>
        <p:nvPr/>
      </p:nvGrpSpPr>
      <p:grpSpPr>
        <a:xfrm>
          <a:off x="0" y="0"/>
          <a:ext cx="0" cy="0"/>
          <a:chOff x="0" y="0"/>
          <a:chExt cx="0" cy="0"/>
        </a:xfrm>
      </p:grpSpPr>
      <p:pic>
        <p:nvPicPr>
          <p:cNvPr descr="UC Davis central campus with building in the background. There is a large white sculpture of an &quot;Egghead&quot; created by artist Robert Arneson's Egghead. The &quot;Egghead&quot; has its nose resting on an open book that is laid open on the ground. There is a student passing by behind the statue." id="519" name="Google Shape;519;p106"/>
          <p:cNvPicPr preferRelativeResize="0"/>
          <p:nvPr/>
        </p:nvPicPr>
        <p:blipFill rotWithShape="1">
          <a:blip r:embed="rId2">
            <a:alphaModFix/>
          </a:blip>
          <a:srcRect b="0" l="0" r="0" t="0"/>
          <a:stretch/>
        </p:blipFill>
        <p:spPr>
          <a:xfrm>
            <a:off x="0" y="-121"/>
            <a:ext cx="9144000" cy="5143500"/>
          </a:xfrm>
          <a:prstGeom prst="rect">
            <a:avLst/>
          </a:prstGeom>
          <a:noFill/>
          <a:ln>
            <a:noFill/>
          </a:ln>
        </p:spPr>
      </p:pic>
      <p:sp>
        <p:nvSpPr>
          <p:cNvPr descr="Exterior view of the University of California Office of the President offices." id="520" name="Google Shape;520;p106"/>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21" name="Google Shape;521;p106"/>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Davis__Divider Slide w/ image and solid text box">
    <p:spTree>
      <p:nvGrpSpPr>
        <p:cNvPr id="522" name="Shape 522"/>
        <p:cNvGrpSpPr/>
        <p:nvPr/>
      </p:nvGrpSpPr>
      <p:grpSpPr>
        <a:xfrm>
          <a:off x="0" y="0"/>
          <a:ext cx="0" cy="0"/>
          <a:chOff x="0" y="0"/>
          <a:chExt cx="0" cy="0"/>
        </a:xfrm>
      </p:grpSpPr>
      <p:pic>
        <p:nvPicPr>
          <p:cNvPr descr="UC Davis central campus with building in the background. There is a large white sculpture of an &quot;Egghead&quot; created by artist Robert Arneson's Egghead. The &quot;Egghead&quot; has its nose resting on an open book that is laid open on the ground. There is a student passing by behind the statue." id="523" name="Google Shape;523;p107"/>
          <p:cNvPicPr preferRelativeResize="0"/>
          <p:nvPr/>
        </p:nvPicPr>
        <p:blipFill rotWithShape="1">
          <a:blip r:embed="rId2">
            <a:alphaModFix/>
          </a:blip>
          <a:srcRect b="0" l="0" r="0" t="0"/>
          <a:stretch/>
        </p:blipFill>
        <p:spPr>
          <a:xfrm>
            <a:off x="0" y="-121"/>
            <a:ext cx="9144000" cy="5143500"/>
          </a:xfrm>
          <a:prstGeom prst="rect">
            <a:avLst/>
          </a:prstGeom>
          <a:noFill/>
          <a:ln>
            <a:noFill/>
          </a:ln>
        </p:spPr>
      </p:pic>
      <p:sp>
        <p:nvSpPr>
          <p:cNvPr descr="Exterior view of the University of California Office of the President offices." id="524" name="Google Shape;524;p107"/>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25" name="Google Shape;525;p107"/>
          <p:cNvSpPr txBox="1"/>
          <p:nvPr>
            <p:ph idx="1" type="body"/>
          </p:nvPr>
        </p:nvSpPr>
        <p:spPr>
          <a:xfrm>
            <a:off x="576966" y="1444774"/>
            <a:ext cx="7772400" cy="69351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26" name="Google Shape;526;p107"/>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Davis_Divider Slide with image and 5% transparent text box">
    <p:spTree>
      <p:nvGrpSpPr>
        <p:cNvPr id="527" name="Shape 527"/>
        <p:cNvGrpSpPr/>
        <p:nvPr/>
      </p:nvGrpSpPr>
      <p:grpSpPr>
        <a:xfrm>
          <a:off x="0" y="0"/>
          <a:ext cx="0" cy="0"/>
          <a:chOff x="0" y="0"/>
          <a:chExt cx="0" cy="0"/>
        </a:xfrm>
      </p:grpSpPr>
      <p:pic>
        <p:nvPicPr>
          <p:cNvPr descr="UC Davis central campus with building in the background. There is a large white sculpture of an &quot;Egghead&quot; created by artist Robert Arneson's Egghead. The &quot;Egghead&quot; has its nose resting on an open book that is laid open on the ground. There is a student passing by behind the statue." id="528" name="Google Shape;528;p108"/>
          <p:cNvPicPr preferRelativeResize="0"/>
          <p:nvPr/>
        </p:nvPicPr>
        <p:blipFill rotWithShape="1">
          <a:blip r:embed="rId2">
            <a:alphaModFix/>
          </a:blip>
          <a:srcRect b="0" l="0" r="0" t="0"/>
          <a:stretch/>
        </p:blipFill>
        <p:spPr>
          <a:xfrm>
            <a:off x="0" y="-121"/>
            <a:ext cx="9144000" cy="5143500"/>
          </a:xfrm>
          <a:prstGeom prst="rect">
            <a:avLst/>
          </a:prstGeom>
          <a:noFill/>
          <a:ln>
            <a:noFill/>
          </a:ln>
        </p:spPr>
      </p:pic>
      <p:sp>
        <p:nvSpPr>
          <p:cNvPr descr="Exterior view of the University of California Office of the President offices." id="529" name="Google Shape;529;p108"/>
          <p:cNvSpPr/>
          <p:nvPr/>
        </p:nvSpPr>
        <p:spPr>
          <a:xfrm>
            <a:off x="0" y="-121"/>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30" name="Google Shape;530;p108"/>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1" name="Google Shape;531;p108"/>
          <p:cNvSpPr txBox="1"/>
          <p:nvPr>
            <p:ph idx="1" type="body"/>
          </p:nvPr>
        </p:nvSpPr>
        <p:spPr>
          <a:xfrm>
            <a:off x="576966" y="1444774"/>
            <a:ext cx="7772400" cy="69351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8.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10.xml.rels><?xml version="1.0" encoding="UTF-8" standalone="yes"?><Relationships xmlns="http://schemas.openxmlformats.org/package/2006/relationships"><Relationship Id="rId1" Type="http://schemas.openxmlformats.org/officeDocument/2006/relationships/slideLayout" Target="../slideLayouts/slideLayout141.xml"/><Relationship Id="rId2" Type="http://schemas.openxmlformats.org/officeDocument/2006/relationships/slideLayout" Target="../slideLayouts/slideLayout142.xml"/><Relationship Id="rId3" Type="http://schemas.openxmlformats.org/officeDocument/2006/relationships/slideLayout" Target="../slideLayouts/slideLayout143.xml"/><Relationship Id="rId4" Type="http://schemas.openxmlformats.org/officeDocument/2006/relationships/slideLayout" Target="../slideLayouts/slideLayout144.xml"/><Relationship Id="rId9" Type="http://schemas.openxmlformats.org/officeDocument/2006/relationships/slideLayout" Target="../slideLayouts/slideLayout149.xml"/><Relationship Id="rId5" Type="http://schemas.openxmlformats.org/officeDocument/2006/relationships/slideLayout" Target="../slideLayouts/slideLayout145.xml"/><Relationship Id="rId6" Type="http://schemas.openxmlformats.org/officeDocument/2006/relationships/slideLayout" Target="../slideLayouts/slideLayout146.xml"/><Relationship Id="rId7" Type="http://schemas.openxmlformats.org/officeDocument/2006/relationships/slideLayout" Target="../slideLayouts/slideLayout147.xml"/><Relationship Id="rId8" Type="http://schemas.openxmlformats.org/officeDocument/2006/relationships/slideLayout" Target="../slideLayouts/slideLayout148.xml"/><Relationship Id="rId11" Type="http://schemas.openxmlformats.org/officeDocument/2006/relationships/slideLayout" Target="../slideLayouts/slideLayout151.xml"/><Relationship Id="rId10" Type="http://schemas.openxmlformats.org/officeDocument/2006/relationships/slideLayout" Target="../slideLayouts/slideLayout150.xml"/><Relationship Id="rId12" Type="http://schemas.openxmlformats.org/officeDocument/2006/relationships/theme" Target="../theme/theme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2.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6" Type="http://schemas.openxmlformats.org/officeDocument/2006/relationships/theme" Target="../theme/theme6.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38.xml"/><Relationship Id="rId10" Type="http://schemas.openxmlformats.org/officeDocument/2006/relationships/slideLayout" Target="../slideLayouts/slideLayout37.xml"/><Relationship Id="rId13" Type="http://schemas.openxmlformats.org/officeDocument/2006/relationships/slideLayout" Target="../slideLayouts/slideLayout40.xml"/><Relationship Id="rId12" Type="http://schemas.openxmlformats.org/officeDocument/2006/relationships/slideLayout" Target="../slideLayouts/slideLayout39.xml"/><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slideLayout" Target="../slideLayouts/slideLayout30.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5" Type="http://schemas.openxmlformats.org/officeDocument/2006/relationships/theme" Target="../theme/theme4.xml"/><Relationship Id="rId14" Type="http://schemas.openxmlformats.org/officeDocument/2006/relationships/slideLayout" Target="../slideLayouts/slideLayout41.xml"/><Relationship Id="rId5" Type="http://schemas.openxmlformats.org/officeDocument/2006/relationships/slideLayout" Target="../slideLayouts/slideLayout32.xml"/><Relationship Id="rId6" Type="http://schemas.openxmlformats.org/officeDocument/2006/relationships/slideLayout" Target="../slideLayouts/slideLayout33.xml"/><Relationship Id="rId7" Type="http://schemas.openxmlformats.org/officeDocument/2006/relationships/slideLayout" Target="../slideLayouts/slideLayout34.xml"/><Relationship Id="rId8" Type="http://schemas.openxmlformats.org/officeDocument/2006/relationships/slideLayout" Target="../slideLayouts/slideLayout35.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2.xml"/><Relationship Id="rId10" Type="http://schemas.openxmlformats.org/officeDocument/2006/relationships/slideLayout" Target="../slideLayouts/slideLayout51.xml"/><Relationship Id="rId13" Type="http://schemas.openxmlformats.org/officeDocument/2006/relationships/theme" Target="../theme/theme9.xml"/><Relationship Id="rId12" Type="http://schemas.openxmlformats.org/officeDocument/2006/relationships/slideLayout" Target="../slideLayouts/slideLayout53.xml"/><Relationship Id="rId1" Type="http://schemas.openxmlformats.org/officeDocument/2006/relationships/slideLayout" Target="../slideLayouts/slideLayout42.xml"/><Relationship Id="rId2" Type="http://schemas.openxmlformats.org/officeDocument/2006/relationships/slideLayout" Target="../slideLayouts/slideLayout43.xml"/><Relationship Id="rId3" Type="http://schemas.openxmlformats.org/officeDocument/2006/relationships/slideLayout" Target="../slideLayouts/slideLayout44.xml"/><Relationship Id="rId4" Type="http://schemas.openxmlformats.org/officeDocument/2006/relationships/slideLayout" Target="../slideLayouts/slideLayout45.xml"/><Relationship Id="rId9" Type="http://schemas.openxmlformats.org/officeDocument/2006/relationships/slideLayout" Target="../slideLayouts/slideLayout50.xml"/><Relationship Id="rId5" Type="http://schemas.openxmlformats.org/officeDocument/2006/relationships/slideLayout" Target="../slideLayouts/slideLayout46.xml"/><Relationship Id="rId6" Type="http://schemas.openxmlformats.org/officeDocument/2006/relationships/slideLayout" Target="../slideLayouts/slideLayout47.xml"/><Relationship Id="rId7" Type="http://schemas.openxmlformats.org/officeDocument/2006/relationships/slideLayout" Target="../slideLayouts/slideLayout48.xml"/><Relationship Id="rId8" Type="http://schemas.openxmlformats.org/officeDocument/2006/relationships/slideLayout" Target="../slideLayouts/slideLayout49.xml"/></Relationships>
</file>

<file path=ppt/slideMasters/_rels/slideMaster6.xml.rels><?xml version="1.0" encoding="UTF-8" standalone="yes"?><Relationships xmlns="http://schemas.openxmlformats.org/package/2006/relationships"><Relationship Id="rId11" Type="http://schemas.openxmlformats.org/officeDocument/2006/relationships/theme" Target="../theme/theme2.xml"/><Relationship Id="rId10" Type="http://schemas.openxmlformats.org/officeDocument/2006/relationships/slideLayout" Target="../slideLayouts/slideLayout61.xml"/><Relationship Id="rId1" Type="http://schemas.openxmlformats.org/officeDocument/2006/relationships/image" Target="../media/image7.jpg"/><Relationship Id="rId2" Type="http://schemas.openxmlformats.org/officeDocument/2006/relationships/image" Target="../media/image10.png"/><Relationship Id="rId3" Type="http://schemas.openxmlformats.org/officeDocument/2006/relationships/slideLayout" Target="../slideLayouts/slideLayout54.xml"/><Relationship Id="rId4" Type="http://schemas.openxmlformats.org/officeDocument/2006/relationships/slideLayout" Target="../slideLayouts/slideLayout55.xml"/><Relationship Id="rId9" Type="http://schemas.openxmlformats.org/officeDocument/2006/relationships/slideLayout" Target="../slideLayouts/slideLayout60.xml"/><Relationship Id="rId5" Type="http://schemas.openxmlformats.org/officeDocument/2006/relationships/slideLayout" Target="../slideLayouts/slideLayout56.xml"/><Relationship Id="rId6" Type="http://schemas.openxmlformats.org/officeDocument/2006/relationships/slideLayout" Target="../slideLayouts/slideLayout57.xml"/><Relationship Id="rId7" Type="http://schemas.openxmlformats.org/officeDocument/2006/relationships/slideLayout" Target="../slideLayouts/slideLayout58.xml"/><Relationship Id="rId8" Type="http://schemas.openxmlformats.org/officeDocument/2006/relationships/slideLayout" Target="../slideLayouts/slideLayout59.xml"/></Relationships>
</file>

<file path=ppt/slideMasters/_rels/slideMaster7.xml.rels><?xml version="1.0" encoding="UTF-8" standalone="yes"?><Relationships xmlns="http://schemas.openxmlformats.org/package/2006/relationships"><Relationship Id="rId11" Type="http://schemas.openxmlformats.org/officeDocument/2006/relationships/slideLayout" Target="../slideLayouts/slideLayout72.xml"/><Relationship Id="rId10" Type="http://schemas.openxmlformats.org/officeDocument/2006/relationships/slideLayout" Target="../slideLayouts/slideLayout71.xml"/><Relationship Id="rId12" Type="http://schemas.openxmlformats.org/officeDocument/2006/relationships/theme" Target="../theme/theme5.xml"/><Relationship Id="rId1" Type="http://schemas.openxmlformats.org/officeDocument/2006/relationships/slideLayout" Target="../slideLayouts/slideLayout62.xml"/><Relationship Id="rId2" Type="http://schemas.openxmlformats.org/officeDocument/2006/relationships/slideLayout" Target="../slideLayouts/slideLayout63.xml"/><Relationship Id="rId3" Type="http://schemas.openxmlformats.org/officeDocument/2006/relationships/slideLayout" Target="../slideLayouts/slideLayout64.xml"/><Relationship Id="rId4" Type="http://schemas.openxmlformats.org/officeDocument/2006/relationships/slideLayout" Target="../slideLayouts/slideLayout65.xml"/><Relationship Id="rId9" Type="http://schemas.openxmlformats.org/officeDocument/2006/relationships/slideLayout" Target="../slideLayouts/slideLayout70.xml"/><Relationship Id="rId5" Type="http://schemas.openxmlformats.org/officeDocument/2006/relationships/slideLayout" Target="../slideLayouts/slideLayout66.xml"/><Relationship Id="rId6" Type="http://schemas.openxmlformats.org/officeDocument/2006/relationships/slideLayout" Target="../slideLayouts/slideLayout67.xml"/><Relationship Id="rId7" Type="http://schemas.openxmlformats.org/officeDocument/2006/relationships/slideLayout" Target="../slideLayouts/slideLayout68.xml"/><Relationship Id="rId8" Type="http://schemas.openxmlformats.org/officeDocument/2006/relationships/slideLayout" Target="../slideLayouts/slideLayout69.xml"/></Relationships>
</file>

<file path=ppt/slideMasters/_rels/slideMaster8.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slideLayout" Target="../slideLayouts/slideLayout74.xml"/><Relationship Id="rId3" Type="http://schemas.openxmlformats.org/officeDocument/2006/relationships/slideLayout" Target="../slideLayouts/slideLayout75.xml"/><Relationship Id="rId4" Type="http://schemas.openxmlformats.org/officeDocument/2006/relationships/slideLayout" Target="../slideLayouts/slideLayout76.xml"/><Relationship Id="rId9" Type="http://schemas.openxmlformats.org/officeDocument/2006/relationships/theme" Target="../theme/theme7.xml"/><Relationship Id="rId5" Type="http://schemas.openxmlformats.org/officeDocument/2006/relationships/slideLayout" Target="../slideLayouts/slideLayout77.xml"/><Relationship Id="rId6" Type="http://schemas.openxmlformats.org/officeDocument/2006/relationships/slideLayout" Target="../slideLayouts/slideLayout78.xml"/><Relationship Id="rId7" Type="http://schemas.openxmlformats.org/officeDocument/2006/relationships/slideLayout" Target="../slideLayouts/slideLayout79.xml"/><Relationship Id="rId8" Type="http://schemas.openxmlformats.org/officeDocument/2006/relationships/slideLayout" Target="../slideLayouts/slideLayout80.xml"/></Relationships>
</file>

<file path=ppt/slideMasters/_rels/slideMaster9.xml.rels><?xml version="1.0" encoding="UTF-8" standalone="yes"?><Relationships xmlns="http://schemas.openxmlformats.org/package/2006/relationships"><Relationship Id="rId40" Type="http://schemas.openxmlformats.org/officeDocument/2006/relationships/slideLayout" Target="../slideLayouts/slideLayout119.xml"/><Relationship Id="rId42" Type="http://schemas.openxmlformats.org/officeDocument/2006/relationships/slideLayout" Target="../slideLayouts/slideLayout121.xml"/><Relationship Id="rId41" Type="http://schemas.openxmlformats.org/officeDocument/2006/relationships/slideLayout" Target="../slideLayouts/slideLayout120.xml"/><Relationship Id="rId44" Type="http://schemas.openxmlformats.org/officeDocument/2006/relationships/slideLayout" Target="../slideLayouts/slideLayout123.xml"/><Relationship Id="rId43" Type="http://schemas.openxmlformats.org/officeDocument/2006/relationships/slideLayout" Target="../slideLayouts/slideLayout122.xml"/><Relationship Id="rId46" Type="http://schemas.openxmlformats.org/officeDocument/2006/relationships/slideLayout" Target="../slideLayouts/slideLayout125.xml"/><Relationship Id="rId45" Type="http://schemas.openxmlformats.org/officeDocument/2006/relationships/slideLayout" Target="../slideLayouts/slideLayout124.xml"/><Relationship Id="rId1" Type="http://schemas.openxmlformats.org/officeDocument/2006/relationships/image" Target="../media/image13.png"/><Relationship Id="rId2" Type="http://schemas.openxmlformats.org/officeDocument/2006/relationships/slideLayout" Target="../slideLayouts/slideLayout81.xml"/><Relationship Id="rId3" Type="http://schemas.openxmlformats.org/officeDocument/2006/relationships/slideLayout" Target="../slideLayouts/slideLayout82.xml"/><Relationship Id="rId4" Type="http://schemas.openxmlformats.org/officeDocument/2006/relationships/slideLayout" Target="../slideLayouts/slideLayout83.xml"/><Relationship Id="rId9" Type="http://schemas.openxmlformats.org/officeDocument/2006/relationships/slideLayout" Target="../slideLayouts/slideLayout88.xml"/><Relationship Id="rId48" Type="http://schemas.openxmlformats.org/officeDocument/2006/relationships/slideLayout" Target="../slideLayouts/slideLayout127.xml"/><Relationship Id="rId47" Type="http://schemas.openxmlformats.org/officeDocument/2006/relationships/slideLayout" Target="../slideLayouts/slideLayout126.xml"/><Relationship Id="rId49" Type="http://schemas.openxmlformats.org/officeDocument/2006/relationships/slideLayout" Target="../slideLayouts/slideLayout128.xml"/><Relationship Id="rId5" Type="http://schemas.openxmlformats.org/officeDocument/2006/relationships/slideLayout" Target="../slideLayouts/slideLayout84.xml"/><Relationship Id="rId6" Type="http://schemas.openxmlformats.org/officeDocument/2006/relationships/slideLayout" Target="../slideLayouts/slideLayout85.xml"/><Relationship Id="rId7" Type="http://schemas.openxmlformats.org/officeDocument/2006/relationships/slideLayout" Target="../slideLayouts/slideLayout86.xml"/><Relationship Id="rId8" Type="http://schemas.openxmlformats.org/officeDocument/2006/relationships/slideLayout" Target="../slideLayouts/slideLayout87.xml"/><Relationship Id="rId31" Type="http://schemas.openxmlformats.org/officeDocument/2006/relationships/slideLayout" Target="../slideLayouts/slideLayout110.xml"/><Relationship Id="rId30" Type="http://schemas.openxmlformats.org/officeDocument/2006/relationships/slideLayout" Target="../slideLayouts/slideLayout109.xml"/><Relationship Id="rId33" Type="http://schemas.openxmlformats.org/officeDocument/2006/relationships/slideLayout" Target="../slideLayouts/slideLayout112.xml"/><Relationship Id="rId32" Type="http://schemas.openxmlformats.org/officeDocument/2006/relationships/slideLayout" Target="../slideLayouts/slideLayout111.xml"/><Relationship Id="rId35" Type="http://schemas.openxmlformats.org/officeDocument/2006/relationships/slideLayout" Target="../slideLayouts/slideLayout114.xml"/><Relationship Id="rId34" Type="http://schemas.openxmlformats.org/officeDocument/2006/relationships/slideLayout" Target="../slideLayouts/slideLayout113.xml"/><Relationship Id="rId37" Type="http://schemas.openxmlformats.org/officeDocument/2006/relationships/slideLayout" Target="../slideLayouts/slideLayout116.xml"/><Relationship Id="rId36" Type="http://schemas.openxmlformats.org/officeDocument/2006/relationships/slideLayout" Target="../slideLayouts/slideLayout115.xml"/><Relationship Id="rId39" Type="http://schemas.openxmlformats.org/officeDocument/2006/relationships/slideLayout" Target="../slideLayouts/slideLayout118.xml"/><Relationship Id="rId38" Type="http://schemas.openxmlformats.org/officeDocument/2006/relationships/slideLayout" Target="../slideLayouts/slideLayout117.xml"/><Relationship Id="rId62" Type="http://schemas.openxmlformats.org/officeDocument/2006/relationships/theme" Target="../theme/theme11.xml"/><Relationship Id="rId61" Type="http://schemas.openxmlformats.org/officeDocument/2006/relationships/slideLayout" Target="../slideLayouts/slideLayout140.xml"/><Relationship Id="rId20" Type="http://schemas.openxmlformats.org/officeDocument/2006/relationships/slideLayout" Target="../slideLayouts/slideLayout99.xml"/><Relationship Id="rId22" Type="http://schemas.openxmlformats.org/officeDocument/2006/relationships/slideLayout" Target="../slideLayouts/slideLayout101.xml"/><Relationship Id="rId21" Type="http://schemas.openxmlformats.org/officeDocument/2006/relationships/slideLayout" Target="../slideLayouts/slideLayout100.xml"/><Relationship Id="rId24" Type="http://schemas.openxmlformats.org/officeDocument/2006/relationships/slideLayout" Target="../slideLayouts/slideLayout103.xml"/><Relationship Id="rId23" Type="http://schemas.openxmlformats.org/officeDocument/2006/relationships/slideLayout" Target="../slideLayouts/slideLayout102.xml"/><Relationship Id="rId60" Type="http://schemas.openxmlformats.org/officeDocument/2006/relationships/slideLayout" Target="../slideLayouts/slideLayout139.xml"/><Relationship Id="rId26" Type="http://schemas.openxmlformats.org/officeDocument/2006/relationships/slideLayout" Target="../slideLayouts/slideLayout105.xml"/><Relationship Id="rId25" Type="http://schemas.openxmlformats.org/officeDocument/2006/relationships/slideLayout" Target="../slideLayouts/slideLayout104.xml"/><Relationship Id="rId28" Type="http://schemas.openxmlformats.org/officeDocument/2006/relationships/slideLayout" Target="../slideLayouts/slideLayout107.xml"/><Relationship Id="rId27" Type="http://schemas.openxmlformats.org/officeDocument/2006/relationships/slideLayout" Target="../slideLayouts/slideLayout106.xml"/><Relationship Id="rId29" Type="http://schemas.openxmlformats.org/officeDocument/2006/relationships/slideLayout" Target="../slideLayouts/slideLayout108.xml"/><Relationship Id="rId51" Type="http://schemas.openxmlformats.org/officeDocument/2006/relationships/slideLayout" Target="../slideLayouts/slideLayout130.xml"/><Relationship Id="rId50" Type="http://schemas.openxmlformats.org/officeDocument/2006/relationships/slideLayout" Target="../slideLayouts/slideLayout129.xml"/><Relationship Id="rId53" Type="http://schemas.openxmlformats.org/officeDocument/2006/relationships/slideLayout" Target="../slideLayouts/slideLayout132.xml"/><Relationship Id="rId52" Type="http://schemas.openxmlformats.org/officeDocument/2006/relationships/slideLayout" Target="../slideLayouts/slideLayout131.xml"/><Relationship Id="rId11" Type="http://schemas.openxmlformats.org/officeDocument/2006/relationships/slideLayout" Target="../slideLayouts/slideLayout90.xml"/><Relationship Id="rId55" Type="http://schemas.openxmlformats.org/officeDocument/2006/relationships/slideLayout" Target="../slideLayouts/slideLayout134.xml"/><Relationship Id="rId10" Type="http://schemas.openxmlformats.org/officeDocument/2006/relationships/slideLayout" Target="../slideLayouts/slideLayout89.xml"/><Relationship Id="rId54" Type="http://schemas.openxmlformats.org/officeDocument/2006/relationships/slideLayout" Target="../slideLayouts/slideLayout133.xml"/><Relationship Id="rId13" Type="http://schemas.openxmlformats.org/officeDocument/2006/relationships/slideLayout" Target="../slideLayouts/slideLayout92.xml"/><Relationship Id="rId57" Type="http://schemas.openxmlformats.org/officeDocument/2006/relationships/slideLayout" Target="../slideLayouts/slideLayout136.xml"/><Relationship Id="rId12" Type="http://schemas.openxmlformats.org/officeDocument/2006/relationships/slideLayout" Target="../slideLayouts/slideLayout91.xml"/><Relationship Id="rId56" Type="http://schemas.openxmlformats.org/officeDocument/2006/relationships/slideLayout" Target="../slideLayouts/slideLayout135.xml"/><Relationship Id="rId15" Type="http://schemas.openxmlformats.org/officeDocument/2006/relationships/slideLayout" Target="../slideLayouts/slideLayout94.xml"/><Relationship Id="rId59" Type="http://schemas.openxmlformats.org/officeDocument/2006/relationships/slideLayout" Target="../slideLayouts/slideLayout138.xml"/><Relationship Id="rId14" Type="http://schemas.openxmlformats.org/officeDocument/2006/relationships/slideLayout" Target="../slideLayouts/slideLayout93.xml"/><Relationship Id="rId58" Type="http://schemas.openxmlformats.org/officeDocument/2006/relationships/slideLayout" Target="../slideLayouts/slideLayout137.xml"/><Relationship Id="rId17" Type="http://schemas.openxmlformats.org/officeDocument/2006/relationships/slideLayout" Target="../slideLayouts/slideLayout96.xml"/><Relationship Id="rId16" Type="http://schemas.openxmlformats.org/officeDocument/2006/relationships/slideLayout" Target="../slideLayouts/slideLayout95.xml"/><Relationship Id="rId19" Type="http://schemas.openxmlformats.org/officeDocument/2006/relationships/slideLayout" Target="../slideLayouts/slideLayout98.xml"/><Relationship Id="rId18"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757" name="Shape 757"/>
        <p:cNvGrpSpPr/>
        <p:nvPr/>
      </p:nvGrpSpPr>
      <p:grpSpPr>
        <a:xfrm>
          <a:off x="0" y="0"/>
          <a:ext cx="0" cy="0"/>
          <a:chOff x="0" y="0"/>
          <a:chExt cx="0" cy="0"/>
        </a:xfrm>
      </p:grpSpPr>
      <p:sp>
        <p:nvSpPr>
          <p:cNvPr id="758" name="Google Shape;758;p1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59" name="Google Shape;759;p15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760" name="Google Shape;760;p150"/>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mt="34000"/>
          </a:blip>
          <a:stretch>
            <a:fillRect/>
          </a:stretch>
        </a:blip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b" bIns="34275" lIns="68575" spcFirstLastPara="1" rIns="68575" wrap="square" tIns="34275">
            <a:normAutofit/>
          </a:bodyPr>
          <a:lstStyle>
            <a:lvl1pPr lvl="0" marR="0" rtl="0" algn="l">
              <a:lnSpc>
                <a:spcPct val="90000"/>
              </a:lnSpc>
              <a:spcBef>
                <a:spcPts val="0"/>
              </a:spcBef>
              <a:spcAft>
                <a:spcPts val="0"/>
              </a:spcAft>
              <a:buClr>
                <a:srgbClr val="2D358E"/>
              </a:buClr>
              <a:buSzPts val="3300"/>
              <a:buFont typeface="Arial Black"/>
              <a:buNone/>
              <a:defRPr b="0" i="0" sz="3300" u="none" cap="none" strike="noStrike">
                <a:solidFill>
                  <a:srgbClr val="2D358E"/>
                </a:solidFill>
                <a:latin typeface="Arial Black"/>
                <a:ea typeface="Arial Black"/>
                <a:cs typeface="Arial Black"/>
                <a:sym typeface="Arial Black"/>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rgbClr val="5FB44D"/>
              </a:buClr>
              <a:buSzPts val="2100"/>
              <a:buFont typeface="Courier New"/>
              <a:buChar char="o"/>
              <a:defRPr b="0" i="0" sz="2100" u="none" cap="none" strike="noStrike">
                <a:solidFill>
                  <a:srgbClr val="5FB44D"/>
                </a:solidFill>
                <a:latin typeface="Arial"/>
                <a:ea typeface="Arial"/>
                <a:cs typeface="Arial"/>
                <a:sym typeface="Arial"/>
              </a:defRPr>
            </a:lvl1pPr>
            <a:lvl2pPr indent="-342900" lvl="1" marL="914400" marR="0" rtl="0" algn="l">
              <a:lnSpc>
                <a:spcPct val="90000"/>
              </a:lnSpc>
              <a:spcBef>
                <a:spcPts val="400"/>
              </a:spcBef>
              <a:spcAft>
                <a:spcPts val="0"/>
              </a:spcAft>
              <a:buClr>
                <a:srgbClr val="5FB44D"/>
              </a:buClr>
              <a:buSzPts val="1800"/>
              <a:buFont typeface="Courier New"/>
              <a:buChar char="o"/>
              <a:defRPr b="0" i="0" sz="1800" u="none" cap="none" strike="noStrike">
                <a:solidFill>
                  <a:srgbClr val="5FB44D"/>
                </a:solidFill>
                <a:latin typeface="Arial"/>
                <a:ea typeface="Arial"/>
                <a:cs typeface="Arial"/>
                <a:sym typeface="Arial"/>
              </a:defRPr>
            </a:lvl2pPr>
            <a:lvl3pPr indent="-323850" lvl="2" marL="1371600" marR="0" rtl="0" algn="l">
              <a:lnSpc>
                <a:spcPct val="90000"/>
              </a:lnSpc>
              <a:spcBef>
                <a:spcPts val="400"/>
              </a:spcBef>
              <a:spcAft>
                <a:spcPts val="0"/>
              </a:spcAft>
              <a:buClr>
                <a:srgbClr val="5FB44D"/>
              </a:buClr>
              <a:buSzPts val="1500"/>
              <a:buFont typeface="Courier New"/>
              <a:buChar char="o"/>
              <a:defRPr b="0" i="0" sz="1500" u="none" cap="none" strike="noStrike">
                <a:solidFill>
                  <a:srgbClr val="5FB44D"/>
                </a:solidFill>
                <a:latin typeface="Arial"/>
                <a:ea typeface="Arial"/>
                <a:cs typeface="Arial"/>
                <a:sym typeface="Arial"/>
              </a:defRPr>
            </a:lvl3pPr>
            <a:lvl4pPr indent="-317500" lvl="3" marL="1828800" marR="0" rtl="0" algn="l">
              <a:lnSpc>
                <a:spcPct val="90000"/>
              </a:lnSpc>
              <a:spcBef>
                <a:spcPts val="400"/>
              </a:spcBef>
              <a:spcAft>
                <a:spcPts val="0"/>
              </a:spcAft>
              <a:buClr>
                <a:srgbClr val="5FB44D"/>
              </a:buClr>
              <a:buSzPts val="1400"/>
              <a:buFont typeface="Courier New"/>
              <a:buChar char="o"/>
              <a:defRPr b="0" i="0" sz="1400" u="none" cap="none" strike="noStrike">
                <a:solidFill>
                  <a:srgbClr val="5FB44D"/>
                </a:solidFill>
                <a:latin typeface="Arial"/>
                <a:ea typeface="Arial"/>
                <a:cs typeface="Arial"/>
                <a:sym typeface="Arial"/>
              </a:defRPr>
            </a:lvl4pPr>
            <a:lvl5pPr indent="-317500" lvl="4" marL="2286000" marR="0" rtl="0" algn="l">
              <a:lnSpc>
                <a:spcPct val="90000"/>
              </a:lnSpc>
              <a:spcBef>
                <a:spcPts val="400"/>
              </a:spcBef>
              <a:spcAft>
                <a:spcPts val="0"/>
              </a:spcAft>
              <a:buClr>
                <a:srgbClr val="5FB44D"/>
              </a:buClr>
              <a:buSzPts val="1400"/>
              <a:buFont typeface="Courier New"/>
              <a:buChar char="o"/>
              <a:defRPr b="0" i="0" sz="1400" u="none" cap="none" strike="noStrike">
                <a:solidFill>
                  <a:srgbClr val="5FB44D"/>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Arial Narrow"/>
                <a:ea typeface="Arial Narrow"/>
                <a:cs typeface="Arial Narrow"/>
                <a:sym typeface="Arial Narrow"/>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Arial Narrow"/>
                <a:ea typeface="Arial Narrow"/>
                <a:cs typeface="Arial Narrow"/>
                <a:sym typeface="Arial Narrow"/>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Arial Narrow"/>
                <a:ea typeface="Arial Narrow"/>
                <a:cs typeface="Arial Narrow"/>
                <a:sym typeface="Arial Narrow"/>
              </a:defRPr>
            </a:lvl1pPr>
            <a:lvl2pPr indent="0" lvl="1" marL="0" marR="0" rtl="0" algn="r">
              <a:spcBef>
                <a:spcPts val="0"/>
              </a:spcBef>
              <a:buNone/>
              <a:defRPr b="0" i="0" sz="900" u="none" cap="none" strike="noStrike">
                <a:solidFill>
                  <a:srgbClr val="888888"/>
                </a:solidFill>
                <a:latin typeface="Arial Narrow"/>
                <a:ea typeface="Arial Narrow"/>
                <a:cs typeface="Arial Narrow"/>
                <a:sym typeface="Arial Narrow"/>
              </a:defRPr>
            </a:lvl2pPr>
            <a:lvl3pPr indent="0" lvl="2" marL="0" marR="0" rtl="0" algn="r">
              <a:spcBef>
                <a:spcPts val="0"/>
              </a:spcBef>
              <a:buNone/>
              <a:defRPr b="0" i="0" sz="900" u="none" cap="none" strike="noStrike">
                <a:solidFill>
                  <a:srgbClr val="888888"/>
                </a:solidFill>
                <a:latin typeface="Arial Narrow"/>
                <a:ea typeface="Arial Narrow"/>
                <a:cs typeface="Arial Narrow"/>
                <a:sym typeface="Arial Narrow"/>
              </a:defRPr>
            </a:lvl3pPr>
            <a:lvl4pPr indent="0" lvl="3" marL="0" marR="0" rtl="0" algn="r">
              <a:spcBef>
                <a:spcPts val="0"/>
              </a:spcBef>
              <a:buNone/>
              <a:defRPr b="0" i="0" sz="900" u="none" cap="none" strike="noStrike">
                <a:solidFill>
                  <a:srgbClr val="888888"/>
                </a:solidFill>
                <a:latin typeface="Arial Narrow"/>
                <a:ea typeface="Arial Narrow"/>
                <a:cs typeface="Arial Narrow"/>
                <a:sym typeface="Arial Narrow"/>
              </a:defRPr>
            </a:lvl4pPr>
            <a:lvl5pPr indent="0" lvl="4" marL="0" marR="0" rtl="0" algn="r">
              <a:spcBef>
                <a:spcPts val="0"/>
              </a:spcBef>
              <a:buNone/>
              <a:defRPr b="0" i="0" sz="900" u="none" cap="none" strike="noStrike">
                <a:solidFill>
                  <a:srgbClr val="888888"/>
                </a:solidFill>
                <a:latin typeface="Arial Narrow"/>
                <a:ea typeface="Arial Narrow"/>
                <a:cs typeface="Arial Narrow"/>
                <a:sym typeface="Arial Narrow"/>
              </a:defRPr>
            </a:lvl5pPr>
            <a:lvl6pPr indent="0" lvl="5" marL="0" marR="0" rtl="0" algn="r">
              <a:spcBef>
                <a:spcPts val="0"/>
              </a:spcBef>
              <a:buNone/>
              <a:defRPr b="0" i="0" sz="900" u="none" cap="none" strike="noStrike">
                <a:solidFill>
                  <a:srgbClr val="888888"/>
                </a:solidFill>
                <a:latin typeface="Arial Narrow"/>
                <a:ea typeface="Arial Narrow"/>
                <a:cs typeface="Arial Narrow"/>
                <a:sym typeface="Arial Narrow"/>
              </a:defRPr>
            </a:lvl6pPr>
            <a:lvl7pPr indent="0" lvl="6" marL="0" marR="0" rtl="0" algn="r">
              <a:spcBef>
                <a:spcPts val="0"/>
              </a:spcBef>
              <a:buNone/>
              <a:defRPr b="0" i="0" sz="900" u="none" cap="none" strike="noStrike">
                <a:solidFill>
                  <a:srgbClr val="888888"/>
                </a:solidFill>
                <a:latin typeface="Arial Narrow"/>
                <a:ea typeface="Arial Narrow"/>
                <a:cs typeface="Arial Narrow"/>
                <a:sym typeface="Arial Narrow"/>
              </a:defRPr>
            </a:lvl7pPr>
            <a:lvl8pPr indent="0" lvl="7" marL="0" marR="0" rtl="0" algn="r">
              <a:spcBef>
                <a:spcPts val="0"/>
              </a:spcBef>
              <a:buNone/>
              <a:defRPr b="0" i="0" sz="900" u="none" cap="none" strike="noStrike">
                <a:solidFill>
                  <a:srgbClr val="888888"/>
                </a:solidFill>
                <a:latin typeface="Arial Narrow"/>
                <a:ea typeface="Arial Narrow"/>
                <a:cs typeface="Arial Narrow"/>
                <a:sym typeface="Arial Narrow"/>
              </a:defRPr>
            </a:lvl8pPr>
            <a:lvl9pPr indent="0" lvl="8" marL="0" marR="0" rtl="0" algn="r">
              <a:spcBef>
                <a:spcPts val="0"/>
              </a:spcBef>
              <a:buNone/>
              <a:defRPr b="0" i="0" sz="900" u="none" cap="none" strike="noStrike">
                <a:solidFill>
                  <a:srgbClr val="888888"/>
                </a:solidFill>
                <a:latin typeface="Arial Narrow"/>
                <a:ea typeface="Arial Narrow"/>
                <a:cs typeface="Arial Narrow"/>
                <a:sym typeface="Arial Narrow"/>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7" name="Shape 147"/>
        <p:cNvGrpSpPr/>
        <p:nvPr/>
      </p:nvGrpSpPr>
      <p:grpSpPr>
        <a:xfrm>
          <a:off x="0" y="0"/>
          <a:ext cx="0" cy="0"/>
          <a:chOff x="0" y="0"/>
          <a:chExt cx="0" cy="0"/>
        </a:xfrm>
      </p:grpSpPr>
      <p:sp>
        <p:nvSpPr>
          <p:cNvPr id="148" name="Google Shape;148;p2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Arial"/>
              <a:buNone/>
              <a:defRPr b="1" i="0" sz="36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chemeClr val="lt1"/>
              </a:buClr>
              <a:buSzPts val="1400"/>
              <a:buFont typeface="Arial"/>
              <a:buNone/>
              <a:defRPr b="1" i="0" sz="3600" u="none" cap="none" strike="noStrike">
                <a:solidFill>
                  <a:schemeClr val="lt1"/>
                </a:solidFill>
                <a:latin typeface="Arial"/>
                <a:ea typeface="Arial"/>
                <a:cs typeface="Arial"/>
                <a:sym typeface="Arial"/>
              </a:defRPr>
            </a:lvl2pPr>
            <a:lvl3pPr indent="0" lvl="2">
              <a:spcBef>
                <a:spcPts val="0"/>
              </a:spcBef>
              <a:spcAft>
                <a:spcPts val="0"/>
              </a:spcAft>
              <a:buClr>
                <a:schemeClr val="lt1"/>
              </a:buClr>
              <a:buSzPts val="1400"/>
              <a:buFont typeface="Arial"/>
              <a:buNone/>
              <a:defRPr b="1" sz="3600">
                <a:solidFill>
                  <a:schemeClr val="lt1"/>
                </a:solidFill>
              </a:defRPr>
            </a:lvl3pPr>
            <a:lvl4pPr indent="0" lvl="3">
              <a:spcBef>
                <a:spcPts val="0"/>
              </a:spcBef>
              <a:spcAft>
                <a:spcPts val="0"/>
              </a:spcAft>
              <a:buClr>
                <a:schemeClr val="lt1"/>
              </a:buClr>
              <a:buSzPts val="1400"/>
              <a:buFont typeface="Arial"/>
              <a:buNone/>
              <a:defRPr b="1" sz="3600">
                <a:solidFill>
                  <a:schemeClr val="lt1"/>
                </a:solidFill>
              </a:defRPr>
            </a:lvl4pPr>
            <a:lvl5pPr indent="0" lvl="4">
              <a:spcBef>
                <a:spcPts val="0"/>
              </a:spcBef>
              <a:spcAft>
                <a:spcPts val="0"/>
              </a:spcAft>
              <a:buClr>
                <a:schemeClr val="lt1"/>
              </a:buClr>
              <a:buSzPts val="1400"/>
              <a:buFont typeface="Arial"/>
              <a:buNone/>
              <a:defRPr b="1" sz="3600">
                <a:solidFill>
                  <a:schemeClr val="lt1"/>
                </a:solidFill>
              </a:defRPr>
            </a:lvl5pPr>
            <a:lvl6pPr indent="0" lvl="5">
              <a:spcBef>
                <a:spcPts val="0"/>
              </a:spcBef>
              <a:spcAft>
                <a:spcPts val="0"/>
              </a:spcAft>
              <a:buClr>
                <a:schemeClr val="lt1"/>
              </a:buClr>
              <a:buSzPts val="1400"/>
              <a:buFont typeface="Arial"/>
              <a:buNone/>
              <a:defRPr b="1" sz="3600">
                <a:solidFill>
                  <a:schemeClr val="lt1"/>
                </a:solidFill>
              </a:defRPr>
            </a:lvl6pPr>
            <a:lvl7pPr indent="0" lvl="6">
              <a:spcBef>
                <a:spcPts val="0"/>
              </a:spcBef>
              <a:spcAft>
                <a:spcPts val="0"/>
              </a:spcAft>
              <a:buClr>
                <a:schemeClr val="lt1"/>
              </a:buClr>
              <a:buSzPts val="1400"/>
              <a:buFont typeface="Arial"/>
              <a:buNone/>
              <a:defRPr b="1" sz="3600">
                <a:solidFill>
                  <a:schemeClr val="lt1"/>
                </a:solidFill>
              </a:defRPr>
            </a:lvl7pPr>
            <a:lvl8pPr indent="0" lvl="7">
              <a:spcBef>
                <a:spcPts val="0"/>
              </a:spcBef>
              <a:spcAft>
                <a:spcPts val="0"/>
              </a:spcAft>
              <a:buClr>
                <a:schemeClr val="lt1"/>
              </a:buClr>
              <a:buSzPts val="1400"/>
              <a:buFont typeface="Arial"/>
              <a:buNone/>
              <a:defRPr b="1" sz="3600">
                <a:solidFill>
                  <a:schemeClr val="lt1"/>
                </a:solidFill>
              </a:defRPr>
            </a:lvl8pPr>
            <a:lvl9pPr indent="0" lvl="8">
              <a:spcBef>
                <a:spcPts val="0"/>
              </a:spcBef>
              <a:spcAft>
                <a:spcPts val="0"/>
              </a:spcAft>
              <a:buClr>
                <a:schemeClr val="lt1"/>
              </a:buClr>
              <a:buSzPts val="1400"/>
              <a:buFont typeface="Arial"/>
              <a:buNone/>
              <a:defRPr b="1" sz="3600">
                <a:solidFill>
                  <a:schemeClr val="lt1"/>
                </a:solidFill>
              </a:defRPr>
            </a:lvl9pPr>
          </a:lstStyle>
          <a:p/>
        </p:txBody>
      </p:sp>
      <p:sp>
        <p:nvSpPr>
          <p:cNvPr id="149" name="Google Shape;149;p28"/>
          <p:cNvSpPr txBox="1"/>
          <p:nvPr>
            <p:ph idx="1" type="body"/>
          </p:nvPr>
        </p:nvSpPr>
        <p:spPr>
          <a:xfrm>
            <a:off x="457200" y="1200150"/>
            <a:ext cx="8229600" cy="372569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600"/>
              </a:spcBef>
              <a:spcAft>
                <a:spcPts val="0"/>
              </a:spcAft>
              <a:buClr>
                <a:schemeClr val="dk1"/>
              </a:buClr>
              <a:buSzPts val="1400"/>
              <a:buFont typeface="Arial"/>
              <a:buNone/>
              <a:defRPr b="0" i="0" sz="3000" u="none" cap="none" strike="noStrike">
                <a:solidFill>
                  <a:schemeClr val="dk1"/>
                </a:solidFill>
                <a:latin typeface="Arial"/>
                <a:ea typeface="Arial"/>
                <a:cs typeface="Arial"/>
                <a:sym typeface="Arial"/>
              </a:defRPr>
            </a:lvl1pPr>
            <a:lvl2pPr indent="-228600" lvl="1" marL="9144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2pPr>
            <a:lvl3pPr indent="-228600" lvl="2" marL="13716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228600" lvl="3" marL="1828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228600" lvl="4" marL="22860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228600" lvl="5" marL="27432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228600" lvl="6" marL="32004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228600" lvl="7" marL="36576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228600" lvl="8" marL="4114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0" name="Google Shape;150;p28"/>
          <p:cNvSpPr txBox="1"/>
          <p:nvPr>
            <p:ph idx="12" type="sldNum"/>
          </p:nvPr>
        </p:nvSpPr>
        <p:spPr>
          <a:xfrm>
            <a:off x="8556792" y="4749849"/>
            <a:ext cx="548699" cy="393599"/>
          </a:xfrm>
          <a:prstGeom prst="rect">
            <a:avLst/>
          </a:prstGeom>
          <a:noFill/>
          <a:ln>
            <a:noFill/>
          </a:ln>
        </p:spPr>
        <p:txBody>
          <a:bodyPr anchorCtr="0" anchor="ctr" bIns="91425" lIns="91425" spcFirstLastPara="1" rIns="91425" wrap="square" tIns="91425">
            <a:noAutofit/>
          </a:bodyPr>
          <a:lstStyle>
            <a:lvl1pPr indent="0" lvl="0"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1pPr>
            <a:lvl2pPr indent="0" lvl="1"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2pPr>
            <a:lvl3pPr indent="0" lvl="2"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3pPr>
            <a:lvl4pPr indent="0" lvl="3"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4pPr>
            <a:lvl5pPr indent="0" lvl="4"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5pPr>
            <a:lvl6pPr indent="0" lvl="5"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6pPr>
            <a:lvl7pPr indent="0" lvl="6"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7pPr>
            <a:lvl8pPr indent="0" lvl="7"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8pPr>
            <a:lvl9pPr indent="0" lvl="8"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2" name="Shape 162"/>
        <p:cNvGrpSpPr/>
        <p:nvPr/>
      </p:nvGrpSpPr>
      <p:grpSpPr>
        <a:xfrm>
          <a:off x="0" y="0"/>
          <a:ext cx="0" cy="0"/>
          <a:chOff x="0" y="0"/>
          <a:chExt cx="0" cy="0"/>
        </a:xfrm>
      </p:grpSpPr>
      <p:sp>
        <p:nvSpPr>
          <p:cNvPr id="163" name="Google Shape;163;p31"/>
          <p:cNvSpPr txBox="1"/>
          <p:nvPr>
            <p:ph type="title"/>
          </p:nvPr>
        </p:nvSpPr>
        <p:spPr>
          <a:xfrm>
            <a:off x="321371" y="114300"/>
            <a:ext cx="8528424" cy="685800"/>
          </a:xfrm>
          <a:prstGeom prst="rect">
            <a:avLst/>
          </a:prstGeom>
          <a:noFill/>
          <a:ln>
            <a:noFill/>
          </a:ln>
        </p:spPr>
        <p:txBody>
          <a:bodyPr anchorCtr="0" anchor="b" bIns="91425" lIns="91425" spcFirstLastPara="1" rIns="91425" wrap="square" tIns="91425">
            <a:noAutofit/>
          </a:bodyPr>
          <a:lstStyle>
            <a:lvl1pPr lvl="0" marR="0" rtl="0" algn="l">
              <a:lnSpc>
                <a:spcPct val="107174"/>
              </a:lnSpc>
              <a:spcBef>
                <a:spcPts val="0"/>
              </a:spcBef>
              <a:spcAft>
                <a:spcPts val="0"/>
              </a:spcAft>
              <a:buClr>
                <a:srgbClr val="007DBA"/>
              </a:buClr>
              <a:buSzPts val="1575"/>
              <a:buFont typeface="Calibri"/>
              <a:buNone/>
              <a:defRPr b="0" i="0" sz="1575" u="none" cap="none" strike="noStrike">
                <a:solidFill>
                  <a:srgbClr val="007DBA"/>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64" name="Google Shape;164;p31"/>
          <p:cNvSpPr txBox="1"/>
          <p:nvPr>
            <p:ph idx="1" type="body"/>
          </p:nvPr>
        </p:nvSpPr>
        <p:spPr>
          <a:xfrm>
            <a:off x="321371" y="1218031"/>
            <a:ext cx="8518524" cy="3674777"/>
          </a:xfrm>
          <a:prstGeom prst="rect">
            <a:avLst/>
          </a:prstGeom>
          <a:noFill/>
          <a:ln>
            <a:noFill/>
          </a:ln>
        </p:spPr>
        <p:txBody>
          <a:bodyPr anchorCtr="0" anchor="t" bIns="91425" lIns="91425" spcFirstLastPara="1" rIns="91425" wrap="square" tIns="91425">
            <a:noAutofit/>
          </a:bodyPr>
          <a:lstStyle>
            <a:lvl1pPr indent="-323850" lvl="0" marL="457200" marR="0" rtl="0" algn="l">
              <a:lnSpc>
                <a:spcPct val="90000"/>
              </a:lnSpc>
              <a:spcBef>
                <a:spcPts val="45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1pPr>
            <a:lvl2pPr indent="-323850" lvl="1" marL="914400"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indent="-323850" lvl="2" marL="1371600"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indent="-323850" lvl="3" marL="1828800"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indent="-323850" lvl="4" marL="2286000"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indent="-300037" lvl="5" marL="2743200"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0" name="Shape 240"/>
        <p:cNvGrpSpPr/>
        <p:nvPr/>
      </p:nvGrpSpPr>
      <p:grpSpPr>
        <a:xfrm>
          <a:off x="0" y="0"/>
          <a:ext cx="0" cy="0"/>
          <a:chOff x="0" y="0"/>
          <a:chExt cx="0" cy="0"/>
        </a:xfrm>
      </p:grpSpPr>
      <p:sp>
        <p:nvSpPr>
          <p:cNvPr id="241" name="Google Shape;241;p46"/>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42" name="Google Shape;242;p46"/>
          <p:cNvSpPr txBox="1"/>
          <p:nvPr>
            <p:ph idx="1" type="body"/>
          </p:nvPr>
        </p:nvSpPr>
        <p:spPr>
          <a:xfrm>
            <a:off x="457200" y="1200150"/>
            <a:ext cx="8229600" cy="3394472"/>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43" name="Google Shape;243;p46"/>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44" name="Google Shape;244;p46"/>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45" name="Google Shape;245;p46"/>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400" u="none" cap="none" strike="noStrike">
                <a:solidFill>
                  <a:srgbClr val="000000"/>
                </a:solidFill>
                <a:latin typeface="Arial"/>
                <a:ea typeface="Arial"/>
                <a:cs typeface="Arial"/>
                <a:sym typeface="Arial"/>
              </a:defRPr>
            </a:lvl1pPr>
            <a:lvl2pPr indent="0" lvl="1" marL="0" marR="0" rtl="0" algn="r">
              <a:spcBef>
                <a:spcPts val="0"/>
              </a:spcBef>
              <a:buNone/>
              <a:defRPr b="0" i="0" sz="1400" u="none" cap="none" strike="noStrike">
                <a:solidFill>
                  <a:srgbClr val="000000"/>
                </a:solidFill>
                <a:latin typeface="Arial"/>
                <a:ea typeface="Arial"/>
                <a:cs typeface="Arial"/>
                <a:sym typeface="Arial"/>
              </a:defRPr>
            </a:lvl2pPr>
            <a:lvl3pPr indent="0" lvl="2" marL="0" marR="0" rtl="0" algn="r">
              <a:spcBef>
                <a:spcPts val="0"/>
              </a:spcBef>
              <a:buNone/>
              <a:defRPr b="0" i="0" sz="1400" u="none" cap="none" strike="noStrike">
                <a:solidFill>
                  <a:srgbClr val="000000"/>
                </a:solidFill>
                <a:latin typeface="Arial"/>
                <a:ea typeface="Arial"/>
                <a:cs typeface="Arial"/>
                <a:sym typeface="Arial"/>
              </a:defRPr>
            </a:lvl3pPr>
            <a:lvl4pPr indent="0" lvl="3" marL="0" marR="0" rtl="0" algn="r">
              <a:spcBef>
                <a:spcPts val="0"/>
              </a:spcBef>
              <a:buNone/>
              <a:defRPr b="0" i="0" sz="1400" u="none" cap="none" strike="noStrike">
                <a:solidFill>
                  <a:srgbClr val="000000"/>
                </a:solidFill>
                <a:latin typeface="Arial"/>
                <a:ea typeface="Arial"/>
                <a:cs typeface="Arial"/>
                <a:sym typeface="Arial"/>
              </a:defRPr>
            </a:lvl4pPr>
            <a:lvl5pPr indent="0" lvl="4" marL="0" marR="0" rtl="0" algn="r">
              <a:spcBef>
                <a:spcPts val="0"/>
              </a:spcBef>
              <a:buNone/>
              <a:defRPr b="0" i="0" sz="1400" u="none" cap="none" strike="noStrike">
                <a:solidFill>
                  <a:srgbClr val="000000"/>
                </a:solidFill>
                <a:latin typeface="Arial"/>
                <a:ea typeface="Arial"/>
                <a:cs typeface="Arial"/>
                <a:sym typeface="Arial"/>
              </a:defRPr>
            </a:lvl5pPr>
            <a:lvl6pPr indent="0" lvl="5" marL="0" marR="0" rtl="0" algn="r">
              <a:spcBef>
                <a:spcPts val="0"/>
              </a:spcBef>
              <a:buNone/>
              <a:defRPr b="0" i="0" sz="1400" u="none" cap="none" strike="noStrike">
                <a:solidFill>
                  <a:srgbClr val="000000"/>
                </a:solidFill>
                <a:latin typeface="Arial"/>
                <a:ea typeface="Arial"/>
                <a:cs typeface="Arial"/>
                <a:sym typeface="Arial"/>
              </a:defRPr>
            </a:lvl6pPr>
            <a:lvl7pPr indent="0" lvl="6" marL="0" marR="0" rtl="0" algn="r">
              <a:spcBef>
                <a:spcPts val="0"/>
              </a:spcBef>
              <a:buNone/>
              <a:defRPr b="0" i="0" sz="1400" u="none" cap="none" strike="noStrike">
                <a:solidFill>
                  <a:srgbClr val="000000"/>
                </a:solidFill>
                <a:latin typeface="Arial"/>
                <a:ea typeface="Arial"/>
                <a:cs typeface="Arial"/>
                <a:sym typeface="Arial"/>
              </a:defRPr>
            </a:lvl7pPr>
            <a:lvl8pPr indent="0" lvl="7" marL="0" marR="0" rtl="0" algn="r">
              <a:spcBef>
                <a:spcPts val="0"/>
              </a:spcBef>
              <a:buNone/>
              <a:defRPr b="0" i="0" sz="1400" u="none" cap="none" strike="noStrike">
                <a:solidFill>
                  <a:srgbClr val="000000"/>
                </a:solidFill>
                <a:latin typeface="Arial"/>
                <a:ea typeface="Arial"/>
                <a:cs typeface="Arial"/>
                <a:sym typeface="Arial"/>
              </a:defRPr>
            </a:lvl8pPr>
            <a:lvl9pPr indent="0" lvl="8" marL="0" marR="0" rtl="0" algn="r">
              <a:spcBef>
                <a:spcPts val="0"/>
              </a:spcBef>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0" name="Shape 320"/>
        <p:cNvGrpSpPr/>
        <p:nvPr/>
      </p:nvGrpSpPr>
      <p:grpSpPr>
        <a:xfrm>
          <a:off x="0" y="0"/>
          <a:ext cx="0" cy="0"/>
          <a:chOff x="0" y="0"/>
          <a:chExt cx="0" cy="0"/>
        </a:xfrm>
      </p:grpSpPr>
      <p:sp>
        <p:nvSpPr>
          <p:cNvPr id="321" name="Google Shape;321;p59"/>
          <p:cNvSpPr/>
          <p:nvPr/>
        </p:nvSpPr>
        <p:spPr>
          <a:xfrm>
            <a:off x="-7200" y="-1"/>
            <a:ext cx="9144000" cy="67500"/>
          </a:xfrm>
          <a:prstGeom prst="rect">
            <a:avLst/>
          </a:prstGeom>
          <a:solidFill>
            <a:srgbClr val="5492CD"/>
          </a:solidFill>
          <a:ln cap="flat" cmpd="sng" w="9525">
            <a:solidFill>
              <a:srgbClr val="4A7EBB"/>
            </a:solidFill>
            <a:prstDash val="solid"/>
            <a:miter lim="8000"/>
            <a:headEnd len="sm" w="sm" type="none"/>
            <a:tailEnd len="sm" w="sm" type="none"/>
          </a:ln>
          <a:effectLst>
            <a:outerShdw blurRad="635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pic>
        <p:nvPicPr>
          <p:cNvPr id="322" name="Google Shape;322;p59"/>
          <p:cNvPicPr preferRelativeResize="0"/>
          <p:nvPr/>
        </p:nvPicPr>
        <p:blipFill rotWithShape="1">
          <a:blip r:embed="rId1">
            <a:alphaModFix/>
          </a:blip>
          <a:srcRect b="0" l="0" r="0" t="0"/>
          <a:stretch/>
        </p:blipFill>
        <p:spPr>
          <a:xfrm>
            <a:off x="5508104" y="4608675"/>
            <a:ext cx="3376006" cy="387945"/>
          </a:xfrm>
          <a:prstGeom prst="rect">
            <a:avLst/>
          </a:prstGeom>
          <a:noFill/>
          <a:ln>
            <a:noFill/>
          </a:ln>
        </p:spPr>
      </p:pic>
      <p:pic>
        <p:nvPicPr>
          <p:cNvPr id="323" name="Google Shape;323;p59"/>
          <p:cNvPicPr preferRelativeResize="0"/>
          <p:nvPr/>
        </p:nvPicPr>
        <p:blipFill rotWithShape="1">
          <a:blip r:embed="rId2">
            <a:alphaModFix/>
          </a:blip>
          <a:srcRect b="0" l="0" r="0" t="0"/>
          <a:stretch/>
        </p:blipFill>
        <p:spPr>
          <a:xfrm>
            <a:off x="251520" y="4755446"/>
            <a:ext cx="2516129" cy="241174"/>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50" name="Shape 350"/>
        <p:cNvGrpSpPr/>
        <p:nvPr/>
      </p:nvGrpSpPr>
      <p:grpSpPr>
        <a:xfrm>
          <a:off x="0" y="0"/>
          <a:ext cx="0" cy="0"/>
          <a:chOff x="0" y="0"/>
          <a:chExt cx="0" cy="0"/>
        </a:xfrm>
      </p:grpSpPr>
      <p:sp>
        <p:nvSpPr>
          <p:cNvPr id="351" name="Google Shape;351;p6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352" name="Google Shape;352;p6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353" name="Google Shape;353;p6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5" name="Shape 395"/>
        <p:cNvGrpSpPr/>
        <p:nvPr/>
      </p:nvGrpSpPr>
      <p:grpSpPr>
        <a:xfrm>
          <a:off x="0" y="0"/>
          <a:ext cx="0" cy="0"/>
          <a:chOff x="0" y="0"/>
          <a:chExt cx="0" cy="0"/>
        </a:xfrm>
      </p:grpSpPr>
      <p:sp>
        <p:nvSpPr>
          <p:cNvPr id="396" name="Google Shape;396;p80"/>
          <p:cNvSpPr txBox="1"/>
          <p:nvPr>
            <p:ph type="title"/>
          </p:nvPr>
        </p:nvSpPr>
        <p:spPr>
          <a:xfrm>
            <a:off x="325967" y="205979"/>
            <a:ext cx="8229600" cy="85725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dk1"/>
              </a:buClr>
              <a:buSzPts val="1856"/>
              <a:buFont typeface="Calibri"/>
              <a:buNone/>
              <a:defRPr b="0" i="0" sz="1856"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97" name="Google Shape;397;p80"/>
          <p:cNvSpPr txBox="1"/>
          <p:nvPr>
            <p:ph idx="1" type="body"/>
          </p:nvPr>
        </p:nvSpPr>
        <p:spPr>
          <a:xfrm>
            <a:off x="325967" y="1200155"/>
            <a:ext cx="8229600" cy="3692654"/>
          </a:xfrm>
          <a:prstGeom prst="rect">
            <a:avLst/>
          </a:prstGeom>
          <a:noFill/>
          <a:ln>
            <a:noFill/>
          </a:ln>
        </p:spPr>
        <p:txBody>
          <a:bodyPr anchorCtr="0" anchor="t" bIns="91425" lIns="91425" spcFirstLastPara="1" rIns="91425" wrap="square" tIns="91425">
            <a:noAutofit/>
          </a:bodyPr>
          <a:lstStyle>
            <a:lvl1pPr indent="-285750" lvl="0" marL="457200"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1pPr>
            <a:lvl2pPr indent="-285750" lvl="1" marL="914400"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282194" lvl="2" marL="1371600"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275018" lvl="3" marL="182880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271462" lvl="4" marL="2286000"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300037" lvl="5" marL="27432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41" name="Shape 441"/>
        <p:cNvGrpSpPr/>
        <p:nvPr/>
      </p:nvGrpSpPr>
      <p:grpSpPr>
        <a:xfrm>
          <a:off x="0" y="0"/>
          <a:ext cx="0" cy="0"/>
          <a:chOff x="0" y="0"/>
          <a:chExt cx="0" cy="0"/>
        </a:xfrm>
      </p:grpSpPr>
      <p:pic>
        <p:nvPicPr>
          <p:cNvPr id="442" name="Google Shape;442;p89"/>
          <p:cNvPicPr preferRelativeResize="0"/>
          <p:nvPr/>
        </p:nvPicPr>
        <p:blipFill rotWithShape="1">
          <a:blip r:embed="rId1">
            <a:alphaModFix/>
          </a:blip>
          <a:srcRect b="0" l="3753" r="0" t="12899"/>
          <a:stretch/>
        </p:blipFill>
        <p:spPr>
          <a:xfrm>
            <a:off x="71650" y="4344277"/>
            <a:ext cx="1869099" cy="799222"/>
          </a:xfrm>
          <a:prstGeom prst="rect">
            <a:avLst/>
          </a:prstGeom>
          <a:noFill/>
          <a:ln>
            <a:noFill/>
          </a:ln>
        </p:spPr>
      </p:pic>
      <p:sp>
        <p:nvSpPr>
          <p:cNvPr id="443" name="Google Shape;443;p89"/>
          <p:cNvSpPr txBox="1"/>
          <p:nvPr>
            <p:ph type="title"/>
          </p:nvPr>
        </p:nvSpPr>
        <p:spPr>
          <a:xfrm>
            <a:off x="311700" y="445025"/>
            <a:ext cx="8520600" cy="57267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44" name="Google Shape;444;p89"/>
          <p:cNvSpPr txBox="1"/>
          <p:nvPr>
            <p:ph idx="1" type="body"/>
          </p:nvPr>
        </p:nvSpPr>
        <p:spPr>
          <a:xfrm>
            <a:off x="270700" y="927975"/>
            <a:ext cx="8520600" cy="341631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445" name="Google Shape;445;p89"/>
          <p:cNvSpPr txBox="1"/>
          <p:nvPr>
            <p:ph idx="12" type="sldNum"/>
          </p:nvPr>
        </p:nvSpPr>
        <p:spPr>
          <a:xfrm>
            <a:off x="8472458" y="4663217"/>
            <a:ext cx="548700" cy="39366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 id="2147483744" r:id="rId18"/>
    <p:sldLayoutId id="2147483745" r:id="rId19"/>
    <p:sldLayoutId id="2147483746" r:id="rId20"/>
    <p:sldLayoutId id="2147483747" r:id="rId21"/>
    <p:sldLayoutId id="2147483748" r:id="rId22"/>
    <p:sldLayoutId id="2147483749" r:id="rId23"/>
    <p:sldLayoutId id="2147483750" r:id="rId24"/>
    <p:sldLayoutId id="2147483751" r:id="rId25"/>
    <p:sldLayoutId id="2147483752" r:id="rId26"/>
    <p:sldLayoutId id="2147483753" r:id="rId27"/>
    <p:sldLayoutId id="2147483754" r:id="rId28"/>
    <p:sldLayoutId id="2147483755" r:id="rId29"/>
    <p:sldLayoutId id="2147483756" r:id="rId30"/>
    <p:sldLayoutId id="2147483757" r:id="rId31"/>
    <p:sldLayoutId id="2147483758" r:id="rId32"/>
    <p:sldLayoutId id="2147483759" r:id="rId33"/>
    <p:sldLayoutId id="2147483760" r:id="rId34"/>
    <p:sldLayoutId id="2147483761" r:id="rId35"/>
    <p:sldLayoutId id="2147483762" r:id="rId36"/>
    <p:sldLayoutId id="2147483763" r:id="rId37"/>
    <p:sldLayoutId id="2147483764" r:id="rId38"/>
    <p:sldLayoutId id="2147483765" r:id="rId39"/>
    <p:sldLayoutId id="2147483766" r:id="rId40"/>
    <p:sldLayoutId id="2147483767" r:id="rId41"/>
    <p:sldLayoutId id="2147483768" r:id="rId42"/>
    <p:sldLayoutId id="2147483769" r:id="rId43"/>
    <p:sldLayoutId id="2147483770" r:id="rId44"/>
    <p:sldLayoutId id="2147483771" r:id="rId45"/>
    <p:sldLayoutId id="2147483772" r:id="rId46"/>
    <p:sldLayoutId id="2147483773" r:id="rId47"/>
    <p:sldLayoutId id="2147483774" r:id="rId48"/>
    <p:sldLayoutId id="2147483775" r:id="rId49"/>
    <p:sldLayoutId id="2147483776" r:id="rId50"/>
    <p:sldLayoutId id="2147483777" r:id="rId51"/>
    <p:sldLayoutId id="2147483778" r:id="rId52"/>
    <p:sldLayoutId id="2147483779" r:id="rId53"/>
    <p:sldLayoutId id="2147483780" r:id="rId54"/>
    <p:sldLayoutId id="2147483781" r:id="rId55"/>
    <p:sldLayoutId id="2147483782" r:id="rId56"/>
    <p:sldLayoutId id="2147483783" r:id="rId57"/>
    <p:sldLayoutId id="2147483784" r:id="rId58"/>
    <p:sldLayoutId id="2147483785" r:id="rId59"/>
    <p:sldLayoutId id="2147483786" r:id="rId60"/>
    <p:sldLayoutId id="2147483787" r:id="rId6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xml"/><Relationship Id="rId3" Type="http://schemas.openxmlformats.org/officeDocument/2006/relationships/image" Target="../media/image30.png"/><Relationship Id="rId4" Type="http://schemas.openxmlformats.org/officeDocument/2006/relationships/image" Target="../media/image3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0.xml"/><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hyperlink" Target="https://foter.com/blog/how-to-attribute-creative-commons-photo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1.xml"/><Relationship Id="rId3" Type="http://schemas.openxmlformats.org/officeDocument/2006/relationships/image" Target="../media/image34.png"/><Relationship Id="rId4" Type="http://schemas.openxmlformats.org/officeDocument/2006/relationships/hyperlink" Target="https://creativecommons.org/licenses/by/4.0/" TargetMode="External"/><Relationship Id="rId5" Type="http://schemas.openxmlformats.org/officeDocument/2006/relationships/hyperlink" Target="https://creativecommons.org/licenses/by/4.0/" TargetMode="External"/><Relationship Id="rId6" Type="http://schemas.openxmlformats.org/officeDocument/2006/relationships/hyperlink" Target="https://creativecommons.org/licenses/by/4.0/"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2.xml"/><Relationship Id="rId3" Type="http://schemas.openxmlformats.org/officeDocument/2006/relationships/image" Target="../media/image3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4.xml"/><Relationship Id="rId3" Type="http://schemas.openxmlformats.org/officeDocument/2006/relationships/image" Target="../media/image3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5.xml"/><Relationship Id="rId3" Type="http://schemas.openxmlformats.org/officeDocument/2006/relationships/image" Target="../media/image34.png"/><Relationship Id="rId4" Type="http://schemas.openxmlformats.org/officeDocument/2006/relationships/image" Target="../media/image4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6.xml"/><Relationship Id="rId3" Type="http://schemas.openxmlformats.org/officeDocument/2006/relationships/image" Target="../media/image34.png"/><Relationship Id="rId4" Type="http://schemas.openxmlformats.org/officeDocument/2006/relationships/image" Target="../media/image4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7.xml"/><Relationship Id="rId3" Type="http://schemas.openxmlformats.org/officeDocument/2006/relationships/image" Target="../media/image34.png"/><Relationship Id="rId4" Type="http://schemas.openxmlformats.org/officeDocument/2006/relationships/hyperlink" Target="http://dx.doi.org/10.9734/jesbs/2022/v35i530421" TargetMode="External"/><Relationship Id="rId5" Type="http://schemas.openxmlformats.org/officeDocument/2006/relationships/hyperlink" Target="https://doi.org/10.1080/10095020.2020.1854981"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8.xml"/><Relationship Id="rId3" Type="http://schemas.openxmlformats.org/officeDocument/2006/relationships/image" Target="../media/image3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9.xml"/><Relationship Id="rId3"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2.xml"/><Relationship Id="rId3" Type="http://schemas.openxmlformats.org/officeDocument/2006/relationships/image" Target="../media/image3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20.xml"/><Relationship Id="rId3" Type="http://schemas.openxmlformats.org/officeDocument/2006/relationships/image" Target="../media/image34.png"/><Relationship Id="rId4" Type="http://schemas.openxmlformats.org/officeDocument/2006/relationships/hyperlink" Target="https://github.com/" TargetMode="External"/><Relationship Id="rId5" Type="http://schemas.openxmlformats.org/officeDocument/2006/relationships/hyperlink" Target="https://github.com/new" TargetMode="External"/><Relationship Id="rId6" Type="http://schemas.openxmlformats.org/officeDocument/2006/relationships/hyperlink" Target="https://sandbox.zenodo.org/" TargetMode="External"/><Relationship Id="rId7" Type="http://schemas.openxmlformats.org/officeDocument/2006/relationships/hyperlink" Target="https://zenodo.org/"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21.xml"/><Relationship Id="rId3" Type="http://schemas.openxmlformats.org/officeDocument/2006/relationships/image" Target="../media/image34.png"/><Relationship Id="rId4" Type="http://schemas.openxmlformats.org/officeDocument/2006/relationships/hyperlink" Target="https://sandbox.zenodo.org/account/settings/github/" TargetMode="External"/><Relationship Id="rId5" Type="http://schemas.openxmlformats.org/officeDocument/2006/relationships/hyperlink" Target="https://sandbox.zenodo.org/account/settings/github/" TargetMode="External"/><Relationship Id="rId6" Type="http://schemas.openxmlformats.org/officeDocument/2006/relationships/hyperlink" Target="https://docs.github.com/en/repositories/releasing-projects-on-github/about-releases" TargetMode="External"/><Relationship Id="rId7" Type="http://schemas.openxmlformats.org/officeDocument/2006/relationships/hyperlink" Target="https://docs.github.com/en/repositories/releasing-projects-on-github/managing-releases-in-a-repository"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22.xml"/><Relationship Id="rId3" Type="http://schemas.openxmlformats.org/officeDocument/2006/relationships/image" Target="../media/image3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23.xml"/><Relationship Id="rId3" Type="http://schemas.openxmlformats.org/officeDocument/2006/relationships/image" Target="../media/image34.png"/><Relationship Id="rId4" Type="http://schemas.openxmlformats.org/officeDocument/2006/relationships/image" Target="../media/image52.png"/><Relationship Id="rId5" Type="http://schemas.openxmlformats.org/officeDocument/2006/relationships/image" Target="../media/image5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 Id="rId3" Type="http://schemas.openxmlformats.org/officeDocument/2006/relationships/image" Target="../media/image54.png"/><Relationship Id="rId4" Type="http://schemas.openxmlformats.org/officeDocument/2006/relationships/image" Target="../media/image4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6.xml"/><Relationship Id="rId3" Type="http://schemas.openxmlformats.org/officeDocument/2006/relationships/hyperlink" Target="http://drive.google.com/file/d/1wgChvWQr41a9MmJ7nV8y9WtlfN--oHgV/view" TargetMode="External"/><Relationship Id="rId4" Type="http://schemas.openxmlformats.org/officeDocument/2006/relationships/image" Target="../media/image46.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image" Target="../media/image54.png"/><Relationship Id="rId4" Type="http://schemas.openxmlformats.org/officeDocument/2006/relationships/image" Target="../media/image40.png"/><Relationship Id="rId5" Type="http://schemas.openxmlformats.org/officeDocument/2006/relationships/image" Target="../media/image49.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8.xml"/><Relationship Id="rId2" Type="http://schemas.openxmlformats.org/officeDocument/2006/relationships/notesSlide" Target="../notesSlides/notesSlide28.xml"/><Relationship Id="rId3" Type="http://schemas.openxmlformats.org/officeDocument/2006/relationships/image" Target="../media/image6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29.xml"/><Relationship Id="rId3" Type="http://schemas.openxmlformats.org/officeDocument/2006/relationships/image" Target="../media/image58.jpg"/><Relationship Id="rId4" Type="http://schemas.openxmlformats.org/officeDocument/2006/relationships/hyperlink" Target="http://onlinelibrary.wiley.com/doi/10.1029/2012GL051106/abstrac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56.png"/><Relationship Id="rId4" Type="http://schemas.openxmlformats.org/officeDocument/2006/relationships/hyperlink" Target="https://blogs.uef.fi/ueflibrary-bors/benefits-and-challenges-of-open-science/" TargetMode="External"/><Relationship Id="rId5" Type="http://schemas.openxmlformats.org/officeDocument/2006/relationships/hyperlink" Target="https://blogs.uef.fi/ueflibrary-bors/benefits-and-challenges-of-open-science/"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30.xml"/><Relationship Id="rId3" Type="http://schemas.openxmlformats.org/officeDocument/2006/relationships/image" Target="../media/image50.png"/><Relationship Id="rId4" Type="http://schemas.openxmlformats.org/officeDocument/2006/relationships/image" Target="../media/image5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31.xml"/><Relationship Id="rId3" Type="http://schemas.openxmlformats.org/officeDocument/2006/relationships/image" Target="../media/image53.png"/><Relationship Id="rId4" Type="http://schemas.openxmlformats.org/officeDocument/2006/relationships/image" Target="../media/image60.png"/><Relationship Id="rId5" Type="http://schemas.openxmlformats.org/officeDocument/2006/relationships/image" Target="../media/image3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32.xml"/><Relationship Id="rId3" Type="http://schemas.openxmlformats.org/officeDocument/2006/relationships/image" Target="../media/image3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3.xml"/><Relationship Id="rId2" Type="http://schemas.openxmlformats.org/officeDocument/2006/relationships/notesSlide" Target="../notesSlides/notesSlide33.xml"/><Relationship Id="rId3" Type="http://schemas.openxmlformats.org/officeDocument/2006/relationships/image" Target="../media/image66.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34.xml"/><Relationship Id="rId3" Type="http://schemas.openxmlformats.org/officeDocument/2006/relationships/image" Target="../media/image34.png"/><Relationship Id="rId4" Type="http://schemas.openxmlformats.org/officeDocument/2006/relationships/image" Target="../media/image5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36.xml"/><Relationship Id="rId3" Type="http://schemas.openxmlformats.org/officeDocument/2006/relationships/image" Target="../media/image71.png"/><Relationship Id="rId4" Type="http://schemas.openxmlformats.org/officeDocument/2006/relationships/image" Target="../media/image55.png"/><Relationship Id="rId5" Type="http://schemas.openxmlformats.org/officeDocument/2006/relationships/image" Target="../media/image61.jpg"/><Relationship Id="rId6" Type="http://schemas.openxmlformats.org/officeDocument/2006/relationships/image" Target="../media/image65.png"/><Relationship Id="rId7" Type="http://schemas.openxmlformats.org/officeDocument/2006/relationships/hyperlink" Target="https://bit.ly/2022_SoRDS-ATL_papers" TargetMode="External"/><Relationship Id="rId8" Type="http://schemas.openxmlformats.org/officeDocument/2006/relationships/image" Target="../media/image6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38.xml"/><Relationship Id="rId3" Type="http://schemas.openxmlformats.org/officeDocument/2006/relationships/image" Target="../media/image62.png"/><Relationship Id="rId4" Type="http://schemas.openxmlformats.org/officeDocument/2006/relationships/image" Target="../media/image70.png"/><Relationship Id="rId5" Type="http://schemas.openxmlformats.org/officeDocument/2006/relationships/image" Target="../media/image6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39.xml"/><Relationship Id="rId3" Type="http://schemas.openxmlformats.org/officeDocument/2006/relationships/hyperlink" Target="https://bit.ly/2022_SoRDS-ATL_papers" TargetMode="External"/><Relationship Id="rId4" Type="http://schemas.openxmlformats.org/officeDocument/2006/relationships/image" Target="../media/image6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4.xml"/><Relationship Id="rId3" Type="http://schemas.openxmlformats.org/officeDocument/2006/relationships/image" Target="../media/image34.png"/><Relationship Id="rId4" Type="http://schemas.openxmlformats.org/officeDocument/2006/relationships/hyperlink" Target="https://www.nejm.org/doi/full/10.1056/NEJMp2034518" TargetMode="External"/><Relationship Id="rId5" Type="http://schemas.openxmlformats.org/officeDocument/2006/relationships/hyperlink" Target="https://www.nasa.gov/missions/europa-clipper/citizen-scientists-enhance-new-europa-images-from-nasas-juno/" TargetMode="External"/><Relationship Id="rId6" Type="http://schemas.openxmlformats.org/officeDocument/2006/relationships/hyperlink" Target="https://aws.amazon.com/blogs/publicsector/the-birds-in-the-cloud-how-the-university-of-oklahoma-uses-nexrad-data-to-study-birds/"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42.xml"/><Relationship Id="rId3" Type="http://schemas.openxmlformats.org/officeDocument/2006/relationships/image" Target="../media/image34.png"/><Relationship Id="rId4" Type="http://schemas.openxmlformats.org/officeDocument/2006/relationships/hyperlink" Target="https://scisummary.com/dashboard" TargetMode="External"/><Relationship Id="rId9" Type="http://schemas.openxmlformats.org/officeDocument/2006/relationships/hyperlink" Target="https://tldrthis.com/" TargetMode="External"/><Relationship Id="rId5" Type="http://schemas.openxmlformats.org/officeDocument/2006/relationships/hyperlink" Target="https://www.summarizebot.com/" TargetMode="External"/><Relationship Id="rId6" Type="http://schemas.openxmlformats.org/officeDocument/2006/relationships/hyperlink" Target="https://www.scholarcy.com/" TargetMode="External"/><Relationship Id="rId7" Type="http://schemas.openxmlformats.org/officeDocument/2006/relationships/hyperlink" Target="https://www.paperdigest.org/" TargetMode="External"/><Relationship Id="rId8" Type="http://schemas.openxmlformats.org/officeDocument/2006/relationships/hyperlink" Target="https://www.scilynk.com/"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43.xml"/><Relationship Id="rId3" Type="http://schemas.openxmlformats.org/officeDocument/2006/relationships/image" Target="../media/image34.png"/><Relationship Id="rId4" Type="http://schemas.openxmlformats.org/officeDocument/2006/relationships/hyperlink" Target="https://github.com/features/copilot" TargetMode="External"/><Relationship Id="rId5" Type="http://schemas.openxmlformats.org/officeDocument/2006/relationships/hyperlink" Target="https://openai.com/blog/openai-codex" TargetMode="External"/><Relationship Id="rId6" Type="http://schemas.openxmlformats.org/officeDocument/2006/relationships/hyperlink" Target="https://chat.openai.com/auth/login" TargetMode="External"/><Relationship Id="rId7" Type="http://schemas.openxmlformats.org/officeDocument/2006/relationships/hyperlink" Target="https://alphacode.deepmind.com/" TargetMode="External"/><Relationship Id="rId8" Type="http://schemas.openxmlformats.org/officeDocument/2006/relationships/hyperlink" Target="https://notebooklm.google.com/"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44.xml"/><Relationship Id="rId3" Type="http://schemas.openxmlformats.org/officeDocument/2006/relationships/image" Target="../media/image34.png"/><Relationship Id="rId4" Type="http://schemas.openxmlformats.org/officeDocument/2006/relationships/hyperlink" Target="https://www.nature.com/articles/d41586-023-02980-0"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 Id="rId3" Type="http://schemas.openxmlformats.org/officeDocument/2006/relationships/image" Target="../media/image67.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8.xml"/><Relationship Id="rId2" Type="http://schemas.openxmlformats.org/officeDocument/2006/relationships/notesSlide" Target="../notesSlides/notesSlide47.xml"/><Relationship Id="rId3" Type="http://schemas.openxmlformats.org/officeDocument/2006/relationships/image" Target="../media/image6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5.xml"/><Relationship Id="rId3" Type="http://schemas.openxmlformats.org/officeDocument/2006/relationships/image" Target="../media/image3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6.xml"/><Relationship Id="rId3" Type="http://schemas.openxmlformats.org/officeDocument/2006/relationships/image" Target="../media/image3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7.xml"/><Relationship Id="rId3" Type="http://schemas.openxmlformats.org/officeDocument/2006/relationships/image" Target="../media/image3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8.xml"/><Relationship Id="rId3" Type="http://schemas.openxmlformats.org/officeDocument/2006/relationships/image" Target="../media/image34.png"/><Relationship Id="rId4" Type="http://schemas.openxmlformats.org/officeDocument/2006/relationships/hyperlink" Target="https://www.doi.org/the-identifier/what-is-a-doi/" TargetMode="External"/><Relationship Id="rId9" Type="http://schemas.openxmlformats.org/officeDocument/2006/relationships/image" Target="../media/image36.png"/><Relationship Id="rId5" Type="http://schemas.openxmlformats.org/officeDocument/2006/relationships/hyperlink" Target="https://orcid.org/" TargetMode="External"/><Relationship Id="rId6" Type="http://schemas.openxmlformats.org/officeDocument/2006/relationships/hyperlink" Target="https://ror.org/about/" TargetMode="External"/><Relationship Id="rId7" Type="http://schemas.openxmlformats.org/officeDocument/2006/relationships/image" Target="../media/image39.png"/><Relationship Id="rId8" Type="http://schemas.openxmlformats.org/officeDocument/2006/relationships/image" Target="../media/image4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9.xml"/><Relationship Id="rId3" Type="http://schemas.openxmlformats.org/officeDocument/2006/relationships/image" Target="../media/image34.png"/><Relationship Id="rId4" Type="http://schemas.openxmlformats.org/officeDocument/2006/relationships/hyperlink" Target="https://www.nlm.nih.gov/NIHbmic/generalist_repositories.html#" TargetMode="External"/><Relationship Id="rId5" Type="http://schemas.openxmlformats.org/officeDocument/2006/relationships/hyperlink" Target="https://zenodo.org/" TargetMode="External"/><Relationship Id="rId6" Type="http://schemas.openxmlformats.org/officeDocument/2006/relationships/hyperlink" Target="https://www.youtube.com/watch?v=BPVSErzNtME&amp;t=22s" TargetMode="External"/><Relationship Id="rId7" Type="http://schemas.openxmlformats.org/officeDocument/2006/relationships/hyperlink" Target="https://orcid.org/"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pic>
        <p:nvPicPr>
          <p:cNvPr id="1029" name="Google Shape;1029;p162"/>
          <p:cNvPicPr preferRelativeResize="0"/>
          <p:nvPr/>
        </p:nvPicPr>
        <p:blipFill rotWithShape="1">
          <a:blip r:embed="rId3">
            <a:alphaModFix/>
          </a:blip>
          <a:srcRect b="16651" l="0" r="0" t="11477"/>
          <a:stretch/>
        </p:blipFill>
        <p:spPr>
          <a:xfrm>
            <a:off x="75" y="-110550"/>
            <a:ext cx="9143850" cy="4813100"/>
          </a:xfrm>
          <a:prstGeom prst="rect">
            <a:avLst/>
          </a:prstGeom>
          <a:noFill/>
          <a:ln>
            <a:noFill/>
          </a:ln>
        </p:spPr>
      </p:pic>
      <p:sp>
        <p:nvSpPr>
          <p:cNvPr id="1030" name="Google Shape;1030;p16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GB" sz="2400">
                <a:solidFill>
                  <a:schemeClr val="lt1"/>
                </a:solidFill>
              </a:rPr>
              <a:t>RDM Lab</a:t>
            </a:r>
            <a:endParaRPr sz="3500">
              <a:solidFill>
                <a:schemeClr val="lt1"/>
              </a:solidFill>
            </a:endParaRPr>
          </a:p>
        </p:txBody>
      </p:sp>
      <p:sp>
        <p:nvSpPr>
          <p:cNvPr id="1031" name="Google Shape;1031;p162"/>
          <p:cNvSpPr txBox="1"/>
          <p:nvPr>
            <p:ph idx="1" type="subTitle"/>
          </p:nvPr>
        </p:nvSpPr>
        <p:spPr>
          <a:xfrm>
            <a:off x="311700" y="2834124"/>
            <a:ext cx="8520600" cy="186842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i="1" lang="en-GB" sz="1800">
                <a:solidFill>
                  <a:schemeClr val="lt1"/>
                </a:solidFill>
              </a:rPr>
              <a:t>Presented by </a:t>
            </a:r>
            <a:endParaRPr i="1" sz="1800">
              <a:solidFill>
                <a:schemeClr val="lt1"/>
              </a:solidFill>
            </a:endParaRPr>
          </a:p>
          <a:p>
            <a:pPr indent="0" lvl="0" marL="0" rtl="0" algn="ctr">
              <a:lnSpc>
                <a:spcPct val="100000"/>
              </a:lnSpc>
              <a:spcBef>
                <a:spcPts val="0"/>
              </a:spcBef>
              <a:spcAft>
                <a:spcPts val="0"/>
              </a:spcAft>
              <a:buSzPts val="2800"/>
              <a:buNone/>
            </a:pPr>
            <a:r>
              <a:rPr i="1" lang="en-GB" sz="1800">
                <a:solidFill>
                  <a:schemeClr val="lt1"/>
                </a:solidFill>
              </a:rPr>
              <a:t>Steve Diggs (University of California Office of the President)</a:t>
            </a:r>
            <a:endParaRPr i="1" sz="1800">
              <a:solidFill>
                <a:schemeClr val="lt1"/>
              </a:solidFill>
            </a:endParaRPr>
          </a:p>
          <a:p>
            <a:pPr indent="0" lvl="0" marL="0" rtl="0" algn="ctr">
              <a:lnSpc>
                <a:spcPct val="100000"/>
              </a:lnSpc>
              <a:spcBef>
                <a:spcPts val="0"/>
              </a:spcBef>
              <a:spcAft>
                <a:spcPts val="0"/>
              </a:spcAft>
              <a:buSzPts val="2800"/>
              <a:buNone/>
            </a:pPr>
            <a:r>
              <a:rPr i="1" lang="en-GB" sz="1800">
                <a:solidFill>
                  <a:schemeClr val="lt1"/>
                </a:solidFill>
              </a:rPr>
              <a:t>Shaily Gandhi (PLUS, Salzburg University)</a:t>
            </a:r>
            <a:endParaRPr i="1" sz="1800">
              <a:solidFill>
                <a:schemeClr val="lt1"/>
              </a:solidFill>
            </a:endParaRPr>
          </a:p>
          <a:p>
            <a:pPr indent="0" lvl="0" marL="0" rtl="0" algn="ctr">
              <a:lnSpc>
                <a:spcPct val="100000"/>
              </a:lnSpc>
              <a:spcBef>
                <a:spcPts val="0"/>
              </a:spcBef>
              <a:spcAft>
                <a:spcPts val="0"/>
              </a:spcAft>
              <a:buSzPts val="2800"/>
              <a:buNone/>
            </a:pPr>
            <a:r>
              <a:t/>
            </a:r>
            <a:endParaRPr i="1" sz="1800">
              <a:solidFill>
                <a:schemeClr val="lt1"/>
              </a:solidFill>
            </a:endParaRPr>
          </a:p>
          <a:p>
            <a:pPr indent="0" lvl="0" marL="0" rtl="0" algn="ctr">
              <a:lnSpc>
                <a:spcPct val="100000"/>
              </a:lnSpc>
              <a:spcBef>
                <a:spcPts val="0"/>
              </a:spcBef>
              <a:spcAft>
                <a:spcPts val="0"/>
              </a:spcAft>
              <a:buSzPts val="2800"/>
              <a:buNone/>
            </a:pPr>
            <a:r>
              <a:rPr i="1" lang="en-GB" sz="1800">
                <a:solidFill>
                  <a:schemeClr val="lt1"/>
                </a:solidFill>
              </a:rPr>
              <a:t>ICTP - Trieste, ITALY</a:t>
            </a:r>
            <a:r>
              <a:rPr i="1" lang="en-GB" sz="1800">
                <a:solidFill>
                  <a:schemeClr val="lt1"/>
                </a:solidFill>
              </a:rPr>
              <a:t>: 2024-08-17</a:t>
            </a:r>
            <a:endParaRPr/>
          </a:p>
          <a:p>
            <a:pPr indent="0" lvl="0" marL="0" rtl="0" algn="ctr">
              <a:lnSpc>
                <a:spcPct val="100000"/>
              </a:lnSpc>
              <a:spcBef>
                <a:spcPts val="0"/>
              </a:spcBef>
              <a:spcAft>
                <a:spcPts val="0"/>
              </a:spcAft>
              <a:buSzPts val="2800"/>
              <a:buNone/>
            </a:pPr>
            <a:r>
              <a:rPr i="1" lang="en-GB" sz="1400">
                <a:solidFill>
                  <a:schemeClr val="lt1"/>
                </a:solidFill>
              </a:rPr>
              <a:t>Adapted from original material by: S. “Venkat” Venkataraman and NASA TOPS 101</a:t>
            </a:r>
            <a:endParaRPr i="1" sz="1400">
              <a:solidFill>
                <a:schemeClr val="lt1"/>
              </a:solidFill>
            </a:endParaRPr>
          </a:p>
        </p:txBody>
      </p:sp>
      <p:sp>
        <p:nvSpPr>
          <p:cNvPr id="1032" name="Google Shape;1032;p162"/>
          <p:cNvSpPr txBox="1"/>
          <p:nvPr/>
        </p:nvSpPr>
        <p:spPr>
          <a:xfrm>
            <a:off x="0" y="4739497"/>
            <a:ext cx="9144000" cy="324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1" lang="en-GB" sz="800" u="none" cap="none" strike="noStrike">
                <a:solidFill>
                  <a:srgbClr val="7F7F7F"/>
                </a:solidFill>
                <a:latin typeface="Arial"/>
                <a:ea typeface="Arial"/>
                <a:cs typeface="Arial"/>
                <a:sym typeface="Arial"/>
              </a:rPr>
              <a:t>RDM &amp; Open Science: fundamentals 							         </a:t>
            </a:r>
            <a:endParaRPr b="0" i="1" sz="800" u="none" cap="none" strike="noStrike">
              <a:solidFill>
                <a:srgbClr val="7F7F7F"/>
              </a:solidFill>
              <a:latin typeface="Arial"/>
              <a:ea typeface="Arial"/>
              <a:cs typeface="Arial"/>
              <a:sym typeface="Arial"/>
            </a:endParaRPr>
          </a:p>
        </p:txBody>
      </p:sp>
      <p:pic>
        <p:nvPicPr>
          <p:cNvPr id="1033" name="Google Shape;1033;p162"/>
          <p:cNvPicPr preferRelativeResize="0"/>
          <p:nvPr/>
        </p:nvPicPr>
        <p:blipFill rotWithShape="1">
          <a:blip r:embed="rId4">
            <a:alphaModFix/>
          </a:blip>
          <a:srcRect b="0" l="0" r="0" t="0"/>
          <a:stretch/>
        </p:blipFill>
        <p:spPr>
          <a:xfrm>
            <a:off x="8100154" y="4739498"/>
            <a:ext cx="927716" cy="324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pic>
        <p:nvPicPr>
          <p:cNvPr id="1100" name="Google Shape;1100;p171"/>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01" name="Google Shape;1101;p171"/>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Licenses for Research Data</a:t>
            </a:r>
            <a:endParaRPr sz="1600">
              <a:solidFill>
                <a:srgbClr val="2D358E"/>
              </a:solidFill>
            </a:endParaRPr>
          </a:p>
        </p:txBody>
      </p:sp>
      <p:sp>
        <p:nvSpPr>
          <p:cNvPr id="1102" name="Google Shape;1102;p171"/>
          <p:cNvSpPr txBox="1"/>
          <p:nvPr>
            <p:ph idx="1" type="body"/>
          </p:nvPr>
        </p:nvSpPr>
        <p:spPr>
          <a:xfrm>
            <a:off x="196725" y="1462375"/>
            <a:ext cx="3775200" cy="3078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D358E"/>
              </a:buClr>
              <a:buSzPts val="1800"/>
              <a:buChar char="●"/>
            </a:pPr>
            <a:r>
              <a:rPr lang="en-GB" sz="1800">
                <a:solidFill>
                  <a:srgbClr val="2D358E"/>
                </a:solidFill>
              </a:rPr>
              <a:t>Provide information to any potential data </a:t>
            </a:r>
            <a:r>
              <a:rPr b="1" lang="en-GB" sz="1800">
                <a:solidFill>
                  <a:srgbClr val="2D358E"/>
                </a:solidFill>
              </a:rPr>
              <a:t>reuser</a:t>
            </a:r>
            <a:r>
              <a:rPr lang="en-GB" sz="1800">
                <a:solidFill>
                  <a:srgbClr val="2D358E"/>
                </a:solidFill>
              </a:rPr>
              <a:t> of their rights</a:t>
            </a:r>
            <a:endParaRPr sz="1800">
              <a:solidFill>
                <a:srgbClr val="2D358E"/>
              </a:solidFill>
            </a:endParaRPr>
          </a:p>
          <a:p>
            <a:pPr indent="-342900" lvl="0" marL="457200" rtl="0" algn="l">
              <a:spcBef>
                <a:spcPts val="1600"/>
              </a:spcBef>
              <a:spcAft>
                <a:spcPts val="0"/>
              </a:spcAft>
              <a:buClr>
                <a:srgbClr val="2D358E"/>
              </a:buClr>
              <a:buSzPts val="1800"/>
              <a:buChar char="●"/>
            </a:pPr>
            <a:r>
              <a:rPr lang="en-GB" sz="1800">
                <a:solidFill>
                  <a:srgbClr val="2D358E"/>
                </a:solidFill>
              </a:rPr>
              <a:t>Ensures clarity</a:t>
            </a:r>
            <a:endParaRPr sz="1800">
              <a:solidFill>
                <a:srgbClr val="2D358E"/>
              </a:solidFill>
            </a:endParaRPr>
          </a:p>
          <a:p>
            <a:pPr indent="-342900" lvl="0" marL="457200" rtl="0" algn="l">
              <a:spcBef>
                <a:spcPts val="1600"/>
              </a:spcBef>
              <a:spcAft>
                <a:spcPts val="0"/>
              </a:spcAft>
              <a:buClr>
                <a:srgbClr val="2D358E"/>
              </a:buClr>
              <a:buSzPts val="1800"/>
              <a:buChar char="●"/>
            </a:pPr>
            <a:r>
              <a:rPr lang="en-GB" sz="1800">
                <a:solidFill>
                  <a:srgbClr val="2D358E"/>
                </a:solidFill>
              </a:rPr>
              <a:t>Creative commons (CC) licensing most used in research</a:t>
            </a:r>
            <a:endParaRPr>
              <a:solidFill>
                <a:srgbClr val="2D358E"/>
              </a:solidFill>
            </a:endParaRPr>
          </a:p>
        </p:txBody>
      </p:sp>
      <p:pic>
        <p:nvPicPr>
          <p:cNvPr id="1103" name="Google Shape;1103;p171"/>
          <p:cNvPicPr preferRelativeResize="0"/>
          <p:nvPr>
            <p:ph idx="1" type="body"/>
          </p:nvPr>
        </p:nvPicPr>
        <p:blipFill rotWithShape="1">
          <a:blip r:embed="rId4">
            <a:alphaModFix/>
          </a:blip>
          <a:srcRect b="0" l="0" r="0" t="0"/>
          <a:stretch/>
        </p:blipFill>
        <p:spPr>
          <a:xfrm>
            <a:off x="4045491" y="1017727"/>
            <a:ext cx="4629300" cy="3522900"/>
          </a:xfrm>
          <a:prstGeom prst="rect">
            <a:avLst/>
          </a:prstGeom>
          <a:noFill/>
          <a:ln>
            <a:noFill/>
          </a:ln>
        </p:spPr>
      </p:pic>
      <p:sp>
        <p:nvSpPr>
          <p:cNvPr id="1104" name="Google Shape;1104;p171"/>
          <p:cNvSpPr/>
          <p:nvPr/>
        </p:nvSpPr>
        <p:spPr>
          <a:xfrm>
            <a:off x="3216566" y="4529200"/>
            <a:ext cx="5455800" cy="207600"/>
          </a:xfrm>
          <a:prstGeom prst="rect">
            <a:avLst/>
          </a:prstGeom>
          <a:noFill/>
          <a:ln>
            <a:noFill/>
          </a:ln>
        </p:spPr>
        <p:txBody>
          <a:bodyPr anchorCtr="0" anchor="t" bIns="34275" lIns="68575" spcFirstLastPara="1" rIns="68575" wrap="square" tIns="34275">
            <a:noAutofit/>
          </a:bodyPr>
          <a:lstStyle/>
          <a:p>
            <a:pPr indent="0" lvl="0" marL="0" marR="0" rtl="0" algn="r">
              <a:lnSpc>
                <a:spcPct val="100000"/>
              </a:lnSpc>
              <a:spcBef>
                <a:spcPts val="0"/>
              </a:spcBef>
              <a:spcAft>
                <a:spcPts val="0"/>
              </a:spcAft>
              <a:buClr>
                <a:srgbClr val="7F7F7F"/>
              </a:buClr>
              <a:buSzPts val="900"/>
              <a:buFont typeface="Arial"/>
              <a:buNone/>
            </a:pPr>
            <a:r>
              <a:rPr b="0" i="0" lang="en-GB" sz="900" u="none" cap="none" strike="noStrike">
                <a:solidFill>
                  <a:srgbClr val="7F7F7F"/>
                </a:solidFill>
                <a:latin typeface="Arial"/>
                <a:ea typeface="Arial"/>
                <a:cs typeface="Arial"/>
                <a:sym typeface="Arial"/>
              </a:rPr>
              <a:t>Part of </a:t>
            </a:r>
            <a:r>
              <a:rPr b="0" i="0" lang="en-GB" sz="900" u="sng" cap="none" strike="noStrike">
                <a:solidFill>
                  <a:srgbClr val="7F7F7F"/>
                </a:solidFill>
                <a:latin typeface="Arial"/>
                <a:ea typeface="Arial"/>
                <a:cs typeface="Arial"/>
                <a:sym typeface="Arial"/>
                <a:hlinkClick r:id="rId5">
                  <a:extLst>
                    <a:ext uri="{A12FA001-AC4F-418D-AE19-62706E023703}">
                      <ahyp:hlinkClr val="tx"/>
                    </a:ext>
                  </a:extLst>
                </a:hlinkClick>
              </a:rPr>
              <a:t>How To Attribute Creative Commons Photos</a:t>
            </a:r>
            <a:r>
              <a:rPr b="0" i="0" lang="en-GB" sz="900" u="none" cap="none" strike="noStrike">
                <a:solidFill>
                  <a:srgbClr val="7F7F7F"/>
                </a:solidFill>
                <a:latin typeface="Arial"/>
                <a:ea typeface="Arial"/>
                <a:cs typeface="Arial"/>
                <a:sym typeface="Arial"/>
              </a:rPr>
              <a:t> by Foter, licensed CC BY SA 3.0</a:t>
            </a:r>
            <a:endParaRPr sz="11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pic>
        <p:nvPicPr>
          <p:cNvPr id="1109" name="Google Shape;1109;p172"/>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10" name="Google Shape;1110;p172"/>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More about Licenses</a:t>
            </a:r>
            <a:endParaRPr sz="1600">
              <a:solidFill>
                <a:srgbClr val="2D358E"/>
              </a:solidFill>
            </a:endParaRPr>
          </a:p>
        </p:txBody>
      </p:sp>
      <p:sp>
        <p:nvSpPr>
          <p:cNvPr id="1111" name="Google Shape;1111;p172"/>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2D358E"/>
              </a:buClr>
              <a:buSzPts val="1300"/>
              <a:buChar char="●"/>
            </a:pPr>
            <a:r>
              <a:rPr b="1" lang="en-GB" sz="1300">
                <a:solidFill>
                  <a:srgbClr val="2D358E"/>
                </a:solidFill>
              </a:rPr>
              <a:t>Licenses can be applied to data, code, and reports, or publications</a:t>
            </a:r>
            <a:r>
              <a:rPr lang="en-GB" sz="1300">
                <a:solidFill>
                  <a:srgbClr val="2D358E"/>
                </a:solidFill>
              </a:rPr>
              <a:t>, and almost any other “creative” output. There are also several different types of licenses and also the case where no license need to apply:</a:t>
            </a:r>
            <a:endParaRPr sz="1300">
              <a:solidFill>
                <a:srgbClr val="2D358E"/>
              </a:solidFill>
            </a:endParaRPr>
          </a:p>
          <a:p>
            <a:pPr indent="0" lvl="0" marL="457200" rtl="0" algn="l">
              <a:spcBef>
                <a:spcPts val="1200"/>
              </a:spcBef>
              <a:spcAft>
                <a:spcPts val="0"/>
              </a:spcAft>
              <a:buNone/>
            </a:pPr>
            <a:r>
              <a:t/>
            </a:r>
            <a:endParaRPr sz="1300">
              <a:solidFill>
                <a:srgbClr val="2D358E"/>
              </a:solidFill>
            </a:endParaRPr>
          </a:p>
          <a:p>
            <a:pPr indent="-311150" lvl="0" marL="457200" rtl="0" algn="l">
              <a:spcBef>
                <a:spcPts val="0"/>
              </a:spcBef>
              <a:spcAft>
                <a:spcPts val="0"/>
              </a:spcAft>
              <a:buClr>
                <a:srgbClr val="2D358E"/>
              </a:buClr>
              <a:buSzPts val="1300"/>
              <a:buChar char="●"/>
            </a:pPr>
            <a:r>
              <a:rPr b="1" lang="en-GB" sz="1300">
                <a:solidFill>
                  <a:srgbClr val="2D358E"/>
                </a:solidFill>
              </a:rPr>
              <a:t>Permissive Licenses allow users a wide range of rights including the ability to use, modify, and distribute the work with no restrictions or very few</a:t>
            </a:r>
            <a:r>
              <a:rPr lang="en-GB" sz="1300">
                <a:solidFill>
                  <a:srgbClr val="2D358E"/>
                </a:solidFill>
              </a:rPr>
              <a:t>. Examples of permissive license would be open source software license such as Apache 2.0 or MIT license or the Creative Commons licenses such as Creative Commons Attribution (CC-BY)(</a:t>
            </a:r>
            <a:r>
              <a:rPr lang="en-GB" sz="1300">
                <a:solidFill>
                  <a:srgbClr val="2D358E"/>
                </a:solidFill>
                <a:uFill>
                  <a:noFill/>
                </a:uFill>
                <a:hlinkClick r:id="rId4">
                  <a:extLst>
                    <a:ext uri="{A12FA001-AC4F-418D-AE19-62706E023703}">
                      <ahyp:hlinkClr val="tx"/>
                    </a:ext>
                  </a:extLst>
                </a:hlinkClick>
              </a:rPr>
              <a:t> </a:t>
            </a:r>
            <a:r>
              <a:rPr lang="en-GB" sz="1300" u="sng">
                <a:solidFill>
                  <a:srgbClr val="2D358E"/>
                </a:solidFill>
                <a:hlinkClick r:id="rId5">
                  <a:extLst>
                    <a:ext uri="{A12FA001-AC4F-418D-AE19-62706E023703}">
                      <ahyp:hlinkClr val="tx"/>
                    </a:ext>
                  </a:extLst>
                </a:hlinkClick>
              </a:rPr>
              <a:t>https://creativecommons.org/licenses/by/4.0/</a:t>
            </a:r>
            <a:r>
              <a:rPr lang="en-GB" sz="1300">
                <a:solidFill>
                  <a:srgbClr val="2D358E"/>
                </a:solidFill>
              </a:rPr>
              <a:t>). Protective Licenses are a legal technique of granting certain freedoms over copies of copyrighted works while including some limitations. This may include copyleft licenses, commercial licenses, or other restrictions.</a:t>
            </a:r>
            <a:endParaRPr sz="1300">
              <a:solidFill>
                <a:srgbClr val="2D358E"/>
              </a:solidFill>
            </a:endParaRPr>
          </a:p>
          <a:p>
            <a:pPr indent="0" lvl="0" marL="457200" rtl="0" algn="l">
              <a:spcBef>
                <a:spcPts val="0"/>
              </a:spcBef>
              <a:spcAft>
                <a:spcPts val="0"/>
              </a:spcAft>
              <a:buNone/>
            </a:pPr>
            <a:r>
              <a:t/>
            </a:r>
            <a:endParaRPr sz="1300">
              <a:solidFill>
                <a:srgbClr val="2D358E"/>
              </a:solidFill>
            </a:endParaRPr>
          </a:p>
          <a:p>
            <a:pPr indent="-311150" lvl="0" marL="457200" rtl="0" algn="l">
              <a:spcBef>
                <a:spcPts val="1200"/>
              </a:spcBef>
              <a:spcAft>
                <a:spcPts val="0"/>
              </a:spcAft>
              <a:buClr>
                <a:srgbClr val="2D358E"/>
              </a:buClr>
              <a:buSzPts val="1300"/>
              <a:buChar char="●"/>
            </a:pPr>
            <a:r>
              <a:rPr b="1" lang="en-GB" sz="1300">
                <a:solidFill>
                  <a:srgbClr val="2D358E"/>
                </a:solidFill>
              </a:rPr>
              <a:t>Public Domain is not a license</a:t>
            </a:r>
            <a:r>
              <a:rPr lang="en-GB" sz="1300">
                <a:solidFill>
                  <a:srgbClr val="2D358E"/>
                </a:solidFill>
              </a:rPr>
              <a:t>, but it is an indication that there are no reuse restrictions on the work. Creative Common Zero(</a:t>
            </a:r>
            <a:r>
              <a:rPr lang="en-GB" sz="1300" u="sng">
                <a:solidFill>
                  <a:srgbClr val="2D358E"/>
                </a:solidFill>
                <a:hlinkClick r:id="rId6">
                  <a:extLst>
                    <a:ext uri="{A12FA001-AC4F-418D-AE19-62706E023703}">
                      <ahyp:hlinkClr val="tx"/>
                    </a:ext>
                  </a:extLst>
                </a:hlinkClick>
              </a:rPr>
              <a:t>https://creativecommons.org/licenses/by/4.0/</a:t>
            </a:r>
            <a:r>
              <a:rPr lang="en-GB" sz="1300">
                <a:solidFill>
                  <a:srgbClr val="2D358E"/>
                </a:solidFill>
              </a:rPr>
              <a:t>) is a worldwide public domain mark that indicates that the material is free to use without any restrictions.</a:t>
            </a:r>
            <a:endParaRPr sz="1300">
              <a:solidFill>
                <a:srgbClr val="2D358E"/>
              </a:solidFill>
            </a:endParaRPr>
          </a:p>
          <a:p>
            <a:pPr indent="0" lvl="0" marL="0" rtl="0" algn="l">
              <a:spcBef>
                <a:spcPts val="1200"/>
              </a:spcBef>
              <a:spcAft>
                <a:spcPts val="0"/>
              </a:spcAft>
              <a:buNone/>
            </a:pPr>
            <a:r>
              <a:t/>
            </a:r>
            <a:endParaRPr sz="1300">
              <a:solidFill>
                <a:srgbClr val="2D358E"/>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 name="Shape 1115"/>
        <p:cNvGrpSpPr/>
        <p:nvPr/>
      </p:nvGrpSpPr>
      <p:grpSpPr>
        <a:xfrm>
          <a:off x="0" y="0"/>
          <a:ext cx="0" cy="0"/>
          <a:chOff x="0" y="0"/>
          <a:chExt cx="0" cy="0"/>
        </a:xfrm>
      </p:grpSpPr>
      <p:sp>
        <p:nvSpPr>
          <p:cNvPr id="1116" name="Google Shape;1116;p173"/>
          <p:cNvSpPr txBox="1"/>
          <p:nvPr>
            <p:ph type="title"/>
          </p:nvPr>
        </p:nvSpPr>
        <p:spPr>
          <a:xfrm>
            <a:off x="311700" y="555600"/>
            <a:ext cx="6443400" cy="755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b="1" lang="en-GB">
                <a:solidFill>
                  <a:srgbClr val="AEABAB"/>
                </a:solidFill>
              </a:rPr>
              <a:t>Review </a:t>
            </a:r>
            <a:endParaRPr b="1">
              <a:solidFill>
                <a:srgbClr val="AEABAB"/>
              </a:solidFill>
            </a:endParaRPr>
          </a:p>
          <a:p>
            <a:pPr indent="0" lvl="0" marL="0" rtl="0" algn="l">
              <a:lnSpc>
                <a:spcPct val="100000"/>
              </a:lnSpc>
              <a:spcBef>
                <a:spcPts val="0"/>
              </a:spcBef>
              <a:spcAft>
                <a:spcPts val="0"/>
              </a:spcAft>
              <a:buSzPts val="2400"/>
              <a:buNone/>
            </a:pPr>
            <a:r>
              <a:rPr b="1" lang="en-GB" u="sng">
                <a:solidFill>
                  <a:srgbClr val="010199"/>
                </a:solidFill>
              </a:rPr>
              <a:t>Proper Data Management can:</a:t>
            </a:r>
            <a:endParaRPr b="1" u="sng">
              <a:solidFill>
                <a:srgbClr val="010199"/>
              </a:solidFill>
            </a:endParaRPr>
          </a:p>
        </p:txBody>
      </p:sp>
      <p:sp>
        <p:nvSpPr>
          <p:cNvPr id="1117" name="Google Shape;1117;p173"/>
          <p:cNvSpPr txBox="1"/>
          <p:nvPr>
            <p:ph idx="1" type="body"/>
          </p:nvPr>
        </p:nvSpPr>
        <p:spPr>
          <a:xfrm>
            <a:off x="311699" y="1615925"/>
            <a:ext cx="3830700" cy="3179400"/>
          </a:xfrm>
          <a:prstGeom prst="rect">
            <a:avLst/>
          </a:prstGeom>
          <a:noFill/>
          <a:ln>
            <a:noFill/>
          </a:ln>
        </p:spPr>
        <p:txBody>
          <a:bodyPr anchorCtr="0" anchor="t" bIns="91425" lIns="91425" spcFirstLastPara="1" rIns="91425" wrap="square" tIns="91425">
            <a:noAutofit/>
          </a:bodyPr>
          <a:lstStyle/>
          <a:p>
            <a:pPr indent="-349250" lvl="0" marL="285750" rtl="0" algn="l">
              <a:lnSpc>
                <a:spcPct val="115000"/>
              </a:lnSpc>
              <a:spcBef>
                <a:spcPts val="0"/>
              </a:spcBef>
              <a:spcAft>
                <a:spcPts val="0"/>
              </a:spcAft>
              <a:buClr>
                <a:srgbClr val="2D358E"/>
              </a:buClr>
              <a:buSzPts val="2200"/>
              <a:buChar char="●"/>
            </a:pPr>
            <a:r>
              <a:rPr lang="en-GB" sz="2200">
                <a:solidFill>
                  <a:srgbClr val="2D358E"/>
                </a:solidFill>
              </a:rPr>
              <a:t>Increase </a:t>
            </a:r>
            <a:r>
              <a:rPr b="1" lang="en-GB" sz="2200">
                <a:solidFill>
                  <a:srgbClr val="2D358E"/>
                </a:solidFill>
              </a:rPr>
              <a:t>value</a:t>
            </a:r>
            <a:endParaRPr sz="2200">
              <a:solidFill>
                <a:srgbClr val="2D358E"/>
              </a:solidFill>
            </a:endParaRPr>
          </a:p>
          <a:p>
            <a:pPr indent="-349250" lvl="0" marL="285750" rtl="0" algn="l">
              <a:lnSpc>
                <a:spcPct val="115000"/>
              </a:lnSpc>
              <a:spcBef>
                <a:spcPts val="1600"/>
              </a:spcBef>
              <a:spcAft>
                <a:spcPts val="0"/>
              </a:spcAft>
              <a:buClr>
                <a:srgbClr val="2D358E"/>
              </a:buClr>
              <a:buSzPts val="2200"/>
              <a:buChar char="●"/>
            </a:pPr>
            <a:r>
              <a:rPr lang="en-GB" sz="2200">
                <a:solidFill>
                  <a:srgbClr val="2D358E"/>
                </a:solidFill>
              </a:rPr>
              <a:t>Increase</a:t>
            </a:r>
            <a:r>
              <a:rPr b="1" lang="en-GB" sz="2200">
                <a:solidFill>
                  <a:srgbClr val="2D358E"/>
                </a:solidFill>
              </a:rPr>
              <a:t> reproducibility</a:t>
            </a:r>
            <a:endParaRPr sz="2200">
              <a:solidFill>
                <a:srgbClr val="2D358E"/>
              </a:solidFill>
            </a:endParaRPr>
          </a:p>
          <a:p>
            <a:pPr indent="-349250" lvl="0" marL="285750" rtl="0" algn="l">
              <a:lnSpc>
                <a:spcPct val="115000"/>
              </a:lnSpc>
              <a:spcBef>
                <a:spcPts val="1600"/>
              </a:spcBef>
              <a:spcAft>
                <a:spcPts val="0"/>
              </a:spcAft>
              <a:buClr>
                <a:srgbClr val="2D358E"/>
              </a:buClr>
              <a:buSzPts val="2200"/>
              <a:buChar char="●"/>
            </a:pPr>
            <a:r>
              <a:rPr lang="en-GB" sz="2200">
                <a:solidFill>
                  <a:srgbClr val="2D358E"/>
                </a:solidFill>
              </a:rPr>
              <a:t>Increase </a:t>
            </a:r>
            <a:r>
              <a:rPr b="1" lang="en-GB" sz="2200">
                <a:solidFill>
                  <a:srgbClr val="2D358E"/>
                </a:solidFill>
              </a:rPr>
              <a:t>provenance</a:t>
            </a:r>
            <a:endParaRPr sz="2200">
              <a:solidFill>
                <a:srgbClr val="2D358E"/>
              </a:solidFill>
            </a:endParaRPr>
          </a:p>
          <a:p>
            <a:pPr indent="-349250" lvl="0" marL="285750" rtl="0" algn="l">
              <a:lnSpc>
                <a:spcPct val="115000"/>
              </a:lnSpc>
              <a:spcBef>
                <a:spcPts val="1600"/>
              </a:spcBef>
              <a:spcAft>
                <a:spcPts val="0"/>
              </a:spcAft>
              <a:buClr>
                <a:srgbClr val="2D358E"/>
              </a:buClr>
              <a:buSzPts val="2200"/>
              <a:buChar char="●"/>
            </a:pPr>
            <a:r>
              <a:rPr lang="en-GB" sz="2200">
                <a:solidFill>
                  <a:srgbClr val="2D358E"/>
                </a:solidFill>
              </a:rPr>
              <a:t>Increase</a:t>
            </a:r>
            <a:r>
              <a:rPr b="1" lang="en-GB" sz="2200">
                <a:solidFill>
                  <a:srgbClr val="2D358E"/>
                </a:solidFill>
              </a:rPr>
              <a:t> integrity</a:t>
            </a:r>
            <a:endParaRPr sz="2200">
              <a:solidFill>
                <a:srgbClr val="2D358E"/>
              </a:solidFill>
            </a:endParaRPr>
          </a:p>
          <a:p>
            <a:pPr indent="-349250" lvl="0" marL="285750" rtl="0" algn="l">
              <a:lnSpc>
                <a:spcPct val="115000"/>
              </a:lnSpc>
              <a:spcBef>
                <a:spcPts val="1600"/>
              </a:spcBef>
              <a:spcAft>
                <a:spcPts val="0"/>
              </a:spcAft>
              <a:buClr>
                <a:srgbClr val="2D358E"/>
              </a:buClr>
              <a:buSzPts val="2200"/>
              <a:buChar char="●"/>
            </a:pPr>
            <a:r>
              <a:rPr lang="en-GB" sz="2200">
                <a:solidFill>
                  <a:srgbClr val="2D358E"/>
                </a:solidFill>
              </a:rPr>
              <a:t>Increase</a:t>
            </a:r>
            <a:r>
              <a:rPr b="1" lang="en-GB" sz="2200">
                <a:solidFill>
                  <a:srgbClr val="2D358E"/>
                </a:solidFill>
              </a:rPr>
              <a:t> accountability</a:t>
            </a:r>
            <a:endParaRPr sz="2200">
              <a:solidFill>
                <a:srgbClr val="2D358E"/>
              </a:solidFill>
            </a:endParaRPr>
          </a:p>
        </p:txBody>
      </p:sp>
      <p:pic>
        <p:nvPicPr>
          <p:cNvPr id="1118" name="Google Shape;1118;p173"/>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19" name="Google Shape;1119;p173"/>
          <p:cNvSpPr txBox="1"/>
          <p:nvPr>
            <p:ph idx="1" type="body"/>
          </p:nvPr>
        </p:nvSpPr>
        <p:spPr>
          <a:xfrm>
            <a:off x="4338874" y="1734025"/>
            <a:ext cx="3830700" cy="3179400"/>
          </a:xfrm>
          <a:prstGeom prst="rect">
            <a:avLst/>
          </a:prstGeom>
          <a:noFill/>
          <a:ln>
            <a:noFill/>
          </a:ln>
        </p:spPr>
        <p:txBody>
          <a:bodyPr anchorCtr="0" anchor="t" bIns="91425" lIns="91425" spcFirstLastPara="1" rIns="91425" wrap="square" tIns="91425">
            <a:noAutofit/>
          </a:bodyPr>
          <a:lstStyle/>
          <a:p>
            <a:pPr indent="-368300" lvl="0" marL="457200" rtl="0" algn="l">
              <a:lnSpc>
                <a:spcPct val="200000"/>
              </a:lnSpc>
              <a:spcBef>
                <a:spcPts val="1600"/>
              </a:spcBef>
              <a:spcAft>
                <a:spcPts val="0"/>
              </a:spcAft>
              <a:buClr>
                <a:srgbClr val="2D358E"/>
              </a:buClr>
              <a:buSzPts val="2200"/>
              <a:buChar char="●"/>
            </a:pPr>
            <a:r>
              <a:rPr lang="en-GB" sz="2200">
                <a:solidFill>
                  <a:srgbClr val="2D358E"/>
                </a:solidFill>
              </a:rPr>
              <a:t>Reduce </a:t>
            </a:r>
            <a:r>
              <a:rPr b="1" lang="en-GB" sz="2200">
                <a:solidFill>
                  <a:srgbClr val="2D358E"/>
                </a:solidFill>
              </a:rPr>
              <a:t>risks</a:t>
            </a:r>
            <a:endParaRPr sz="2200">
              <a:solidFill>
                <a:srgbClr val="2D358E"/>
              </a:solidFill>
            </a:endParaRPr>
          </a:p>
          <a:p>
            <a:pPr indent="-368300" lvl="0" marL="457200" rtl="0" algn="l">
              <a:lnSpc>
                <a:spcPct val="200000"/>
              </a:lnSpc>
              <a:spcBef>
                <a:spcPts val="0"/>
              </a:spcBef>
              <a:spcAft>
                <a:spcPts val="0"/>
              </a:spcAft>
              <a:buClr>
                <a:srgbClr val="2D358E"/>
              </a:buClr>
              <a:buSzPts val="2200"/>
              <a:buChar char="●"/>
            </a:pPr>
            <a:r>
              <a:rPr lang="en-GB" sz="2200">
                <a:solidFill>
                  <a:srgbClr val="2D358E"/>
                </a:solidFill>
              </a:rPr>
              <a:t>Reduce </a:t>
            </a:r>
            <a:r>
              <a:rPr b="1" lang="en-GB" sz="2200">
                <a:solidFill>
                  <a:srgbClr val="2D358E"/>
                </a:solidFill>
              </a:rPr>
              <a:t>costs</a:t>
            </a:r>
            <a:endParaRPr sz="2200">
              <a:solidFill>
                <a:srgbClr val="2D358E"/>
              </a:solidFill>
            </a:endParaRPr>
          </a:p>
          <a:p>
            <a:pPr indent="-368300" lvl="0" marL="457200" rtl="0" algn="l">
              <a:lnSpc>
                <a:spcPct val="200000"/>
              </a:lnSpc>
              <a:spcBef>
                <a:spcPts val="0"/>
              </a:spcBef>
              <a:spcAft>
                <a:spcPts val="0"/>
              </a:spcAft>
              <a:buClr>
                <a:srgbClr val="2D358E"/>
              </a:buClr>
              <a:buSzPts val="2200"/>
              <a:buChar char="●"/>
            </a:pPr>
            <a:r>
              <a:rPr lang="en-GB" sz="2200">
                <a:solidFill>
                  <a:srgbClr val="2D358E"/>
                </a:solidFill>
              </a:rPr>
              <a:t>Reduce </a:t>
            </a:r>
            <a:r>
              <a:rPr b="1" lang="en-GB" sz="2200">
                <a:solidFill>
                  <a:srgbClr val="2D358E"/>
                </a:solidFill>
              </a:rPr>
              <a:t>fraud</a:t>
            </a:r>
            <a:endParaRPr sz="2200">
              <a:solidFill>
                <a:srgbClr val="2D358E"/>
              </a:solidFill>
            </a:endParaRPr>
          </a:p>
          <a:p>
            <a:pPr indent="-209550" lvl="0" marL="285750" rtl="0" algn="l">
              <a:lnSpc>
                <a:spcPct val="115000"/>
              </a:lnSpc>
              <a:spcBef>
                <a:spcPts val="1600"/>
              </a:spcBef>
              <a:spcAft>
                <a:spcPts val="0"/>
              </a:spcAft>
              <a:buSzPts val="1200"/>
              <a:buNone/>
            </a:pPr>
            <a:r>
              <a:t/>
            </a:r>
            <a:endParaRPr sz="2200">
              <a:solidFill>
                <a:srgbClr val="2D358E"/>
              </a:solidFill>
            </a:endParaRPr>
          </a:p>
          <a:p>
            <a:pPr indent="-209550" lvl="0" marL="285750" rtl="0" algn="l">
              <a:lnSpc>
                <a:spcPct val="115000"/>
              </a:lnSpc>
              <a:spcBef>
                <a:spcPts val="1600"/>
              </a:spcBef>
              <a:spcAft>
                <a:spcPts val="1600"/>
              </a:spcAft>
              <a:buSzPts val="1200"/>
              <a:buNone/>
            </a:pPr>
            <a:r>
              <a:t/>
            </a:r>
            <a:endParaRPr sz="2200">
              <a:solidFill>
                <a:srgbClr val="2D358E"/>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58E"/>
        </a:solidFill>
      </p:bgPr>
    </p:bg>
    <p:spTree>
      <p:nvGrpSpPr>
        <p:cNvPr id="1123" name="Shape 1123"/>
        <p:cNvGrpSpPr/>
        <p:nvPr/>
      </p:nvGrpSpPr>
      <p:grpSpPr>
        <a:xfrm>
          <a:off x="0" y="0"/>
          <a:ext cx="0" cy="0"/>
          <a:chOff x="0" y="0"/>
          <a:chExt cx="0" cy="0"/>
        </a:xfrm>
      </p:grpSpPr>
      <p:sp>
        <p:nvSpPr>
          <p:cNvPr id="1124" name="Google Shape;1124;p17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25" name="Google Shape;1125;p17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9" name="Shape 1129"/>
        <p:cNvGrpSpPr/>
        <p:nvPr/>
      </p:nvGrpSpPr>
      <p:grpSpPr>
        <a:xfrm>
          <a:off x="0" y="0"/>
          <a:ext cx="0" cy="0"/>
          <a:chOff x="0" y="0"/>
          <a:chExt cx="0" cy="0"/>
        </a:xfrm>
      </p:grpSpPr>
      <p:pic>
        <p:nvPicPr>
          <p:cNvPr id="1130" name="Google Shape;1130;p175"/>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31" name="Google Shape;1131;p175"/>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Steps for Planning Outputs in Advance</a:t>
            </a:r>
            <a:endParaRPr sz="1600">
              <a:solidFill>
                <a:srgbClr val="2D358E"/>
              </a:solidFill>
            </a:endParaRPr>
          </a:p>
        </p:txBody>
      </p:sp>
      <p:sp>
        <p:nvSpPr>
          <p:cNvPr id="1132" name="Google Shape;1132;p175"/>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Speaking about it and organizing with your research team </a:t>
            </a:r>
            <a:endParaRPr sz="1600">
              <a:solidFill>
                <a:srgbClr val="2D358E"/>
              </a:solidFill>
              <a:highlight>
                <a:schemeClr val="lt1"/>
              </a:highlight>
            </a:endParaRPr>
          </a:p>
          <a:p>
            <a:pPr indent="-330200" lvl="0" marL="457200" rtl="0" algn="l">
              <a:spcBef>
                <a:spcPts val="1200"/>
              </a:spcBef>
              <a:spcAft>
                <a:spcPts val="0"/>
              </a:spcAft>
              <a:buClr>
                <a:srgbClr val="2D358E"/>
              </a:buClr>
              <a:buSzPts val="1600"/>
              <a:buAutoNum type="arabicPeriod"/>
            </a:pPr>
            <a:r>
              <a:rPr lang="en-GB" sz="1600">
                <a:solidFill>
                  <a:srgbClr val="2D358E"/>
                </a:solidFill>
                <a:highlight>
                  <a:schemeClr val="lt1"/>
                </a:highlight>
              </a:rPr>
              <a:t>Deciding which tools to use </a:t>
            </a:r>
            <a:endParaRPr sz="1600">
              <a:solidFill>
                <a:srgbClr val="2D358E"/>
              </a:solidFill>
              <a:highlight>
                <a:schemeClr val="lt1"/>
              </a:highlight>
            </a:endParaRPr>
          </a:p>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Thinking about authorship and credit </a:t>
            </a:r>
            <a:endParaRPr sz="1600">
              <a:solidFill>
                <a:srgbClr val="2D358E"/>
              </a:solidFill>
              <a:highlight>
                <a:schemeClr val="lt1"/>
              </a:highlight>
            </a:endParaRPr>
          </a:p>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Engaging with relevant stakeholders and research partners, for example, industry, around open science </a:t>
            </a:r>
            <a:endParaRPr sz="1600">
              <a:solidFill>
                <a:srgbClr val="2D358E"/>
              </a:solidFill>
              <a:highlight>
                <a:schemeClr val="lt1"/>
              </a:highlight>
            </a:endParaRPr>
          </a:p>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Identifying repositories for software and data </a:t>
            </a:r>
            <a:endParaRPr sz="1600">
              <a:solidFill>
                <a:srgbClr val="2D358E"/>
              </a:solidFill>
              <a:highlight>
                <a:schemeClr val="lt1"/>
              </a:highlight>
            </a:endParaRPr>
          </a:p>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Identifying journals (or other outlets) for publications </a:t>
            </a:r>
            <a:endParaRPr sz="1600">
              <a:solidFill>
                <a:srgbClr val="2D358E"/>
              </a:solidFill>
              <a:highlight>
                <a:schemeClr val="lt1"/>
              </a:highlight>
            </a:endParaRPr>
          </a:p>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Highlighting these approaches in your grant and much more</a:t>
            </a:r>
            <a:endParaRPr sz="1900">
              <a:solidFill>
                <a:srgbClr val="2D358E"/>
              </a:solidFill>
            </a:endParaRPr>
          </a:p>
          <a:p>
            <a:pPr indent="0" lvl="0" marL="457200" rtl="0" algn="l">
              <a:spcBef>
                <a:spcPts val="1200"/>
              </a:spcBef>
              <a:spcAft>
                <a:spcPts val="0"/>
              </a:spcAft>
              <a:buNone/>
            </a:pPr>
            <a:r>
              <a:t/>
            </a:r>
            <a:endParaRPr>
              <a:solidFill>
                <a:srgbClr val="2D358E"/>
              </a:solidFill>
            </a:endParaRPr>
          </a:p>
        </p:txBody>
      </p:sp>
      <p:sp>
        <p:nvSpPr>
          <p:cNvPr id="1133" name="Google Shape;1133;p175"/>
          <p:cNvSpPr/>
          <p:nvPr/>
        </p:nvSpPr>
        <p:spPr>
          <a:xfrm>
            <a:off x="5377750" y="637038"/>
            <a:ext cx="271674" cy="353376"/>
          </a:xfrm>
          <a:prstGeom prst="lightningBol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7" name="Shape 1137"/>
        <p:cNvGrpSpPr/>
        <p:nvPr/>
      </p:nvGrpSpPr>
      <p:grpSpPr>
        <a:xfrm>
          <a:off x="0" y="0"/>
          <a:ext cx="0" cy="0"/>
          <a:chOff x="0" y="0"/>
          <a:chExt cx="0" cy="0"/>
        </a:xfrm>
      </p:grpSpPr>
      <p:pic>
        <p:nvPicPr>
          <p:cNvPr id="1138" name="Google Shape;1138;p176"/>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39" name="Google Shape;1139;p176"/>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Data Sharing Practice for Zenodo</a:t>
            </a:r>
            <a:endParaRPr sz="1600">
              <a:solidFill>
                <a:srgbClr val="2D358E"/>
              </a:solidFill>
            </a:endParaRPr>
          </a:p>
        </p:txBody>
      </p:sp>
      <p:sp>
        <p:nvSpPr>
          <p:cNvPr id="1140" name="Google Shape;1140;p17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141" name="Google Shape;1141;p176"/>
          <p:cNvPicPr preferRelativeResize="0"/>
          <p:nvPr/>
        </p:nvPicPr>
        <p:blipFill>
          <a:blip r:embed="rId4">
            <a:alphaModFix/>
          </a:blip>
          <a:stretch>
            <a:fillRect/>
          </a:stretch>
        </p:blipFill>
        <p:spPr>
          <a:xfrm>
            <a:off x="100200" y="1152475"/>
            <a:ext cx="9144000" cy="3702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5" name="Shape 1145"/>
        <p:cNvGrpSpPr/>
        <p:nvPr/>
      </p:nvGrpSpPr>
      <p:grpSpPr>
        <a:xfrm>
          <a:off x="0" y="0"/>
          <a:ext cx="0" cy="0"/>
          <a:chOff x="0" y="0"/>
          <a:chExt cx="0" cy="0"/>
        </a:xfrm>
      </p:grpSpPr>
      <p:pic>
        <p:nvPicPr>
          <p:cNvPr id="1146" name="Google Shape;1146;p177"/>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47" name="Google Shape;1147;p177"/>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Data Sharing Practice for GitHub</a:t>
            </a:r>
            <a:endParaRPr sz="1600">
              <a:solidFill>
                <a:srgbClr val="2D358E"/>
              </a:solidFill>
            </a:endParaRPr>
          </a:p>
        </p:txBody>
      </p:sp>
      <p:sp>
        <p:nvSpPr>
          <p:cNvPr id="1148" name="Google Shape;1148;p17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149" name="Google Shape;1149;p177"/>
          <p:cNvPicPr preferRelativeResize="0"/>
          <p:nvPr/>
        </p:nvPicPr>
        <p:blipFill>
          <a:blip r:embed="rId4">
            <a:alphaModFix/>
          </a:blip>
          <a:stretch>
            <a:fillRect/>
          </a:stretch>
        </p:blipFill>
        <p:spPr>
          <a:xfrm>
            <a:off x="-84325" y="808047"/>
            <a:ext cx="9144001" cy="433545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3" name="Shape 1153"/>
        <p:cNvGrpSpPr/>
        <p:nvPr/>
      </p:nvGrpSpPr>
      <p:grpSpPr>
        <a:xfrm>
          <a:off x="0" y="0"/>
          <a:ext cx="0" cy="0"/>
          <a:chOff x="0" y="0"/>
          <a:chExt cx="0" cy="0"/>
        </a:xfrm>
      </p:grpSpPr>
      <p:pic>
        <p:nvPicPr>
          <p:cNvPr id="1154" name="Google Shape;1154;p178"/>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55" name="Google Shape;1155;p178"/>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Activity</a:t>
            </a:r>
            <a:endParaRPr sz="1600">
              <a:solidFill>
                <a:srgbClr val="2D358E"/>
              </a:solidFill>
            </a:endParaRPr>
          </a:p>
        </p:txBody>
      </p:sp>
      <p:sp>
        <p:nvSpPr>
          <p:cNvPr id="1156" name="Google Shape;1156;p178"/>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2D358E"/>
                </a:solidFill>
              </a:rPr>
              <a:t>In this activity, you will search for a </a:t>
            </a:r>
            <a:r>
              <a:rPr b="1" lang="en-GB" sz="1500">
                <a:solidFill>
                  <a:srgbClr val="2D358E"/>
                </a:solidFill>
              </a:rPr>
              <a:t>DOI</a:t>
            </a:r>
            <a:r>
              <a:rPr lang="en-GB" sz="1500">
                <a:solidFill>
                  <a:srgbClr val="2D358E"/>
                </a:solidFill>
              </a:rPr>
              <a:t> for a data set or piece of software that you use, and you will then use the DOI website to “resolve” the DOI name. By “resolving”, this means that you will be taken to the information about the product designated by that particular DOI.</a:t>
            </a:r>
            <a:endParaRPr sz="1500">
              <a:solidFill>
                <a:srgbClr val="2D358E"/>
              </a:solidFill>
            </a:endParaRPr>
          </a:p>
          <a:p>
            <a:pPr indent="0" lvl="0" marL="0" rtl="0" algn="l">
              <a:spcBef>
                <a:spcPts val="1200"/>
              </a:spcBef>
              <a:spcAft>
                <a:spcPts val="0"/>
              </a:spcAft>
              <a:buNone/>
            </a:pPr>
            <a:r>
              <a:t/>
            </a:r>
            <a:endParaRPr sz="1500">
              <a:solidFill>
                <a:srgbClr val="2D358E"/>
              </a:solidFill>
            </a:endParaRPr>
          </a:p>
          <a:p>
            <a:pPr indent="0" lvl="0" marL="0" rtl="0" algn="l">
              <a:spcBef>
                <a:spcPts val="1200"/>
              </a:spcBef>
              <a:spcAft>
                <a:spcPts val="0"/>
              </a:spcAft>
              <a:buNone/>
            </a:pPr>
            <a:r>
              <a:rPr b="1" lang="en-GB" sz="1500" u="sng">
                <a:solidFill>
                  <a:srgbClr val="2D358E"/>
                </a:solidFill>
              </a:rPr>
              <a:t>Try the following DOI Numbers </a:t>
            </a:r>
            <a:endParaRPr b="1" sz="1500" u="sng">
              <a:solidFill>
                <a:srgbClr val="2D358E"/>
              </a:solidFill>
            </a:endParaRPr>
          </a:p>
          <a:p>
            <a:pPr indent="-336550" lvl="0" marL="457200" rtl="0" algn="l">
              <a:lnSpc>
                <a:spcPct val="130000"/>
              </a:lnSpc>
              <a:spcBef>
                <a:spcPts val="1200"/>
              </a:spcBef>
              <a:spcAft>
                <a:spcPts val="0"/>
              </a:spcAft>
              <a:buSzPts val="1700"/>
              <a:buFont typeface="Times"/>
              <a:buAutoNum type="arabicPeriod"/>
            </a:pPr>
            <a:r>
              <a:rPr b="1" lang="en-GB" sz="1700" u="sng">
                <a:solidFill>
                  <a:srgbClr val="2D358E"/>
                </a:solidFill>
                <a:highlight>
                  <a:schemeClr val="lt1"/>
                </a:highlight>
                <a:latin typeface="Times"/>
                <a:ea typeface="Times"/>
                <a:cs typeface="Times"/>
                <a:sym typeface="Times"/>
                <a:hlinkClick r:id="rId4">
                  <a:extLst>
                    <a:ext uri="{A12FA001-AC4F-418D-AE19-62706E023703}">
                      <ahyp:hlinkClr val="tx"/>
                    </a:ext>
                  </a:extLst>
                </a:hlinkClick>
              </a:rPr>
              <a:t>10.9734/jesbs/2022/v35i530421</a:t>
            </a:r>
            <a:endParaRPr b="1" sz="1700" u="sng">
              <a:solidFill>
                <a:srgbClr val="2D358E"/>
              </a:solidFill>
              <a:highlight>
                <a:schemeClr val="lt1"/>
              </a:highlight>
              <a:latin typeface="Times"/>
              <a:ea typeface="Times"/>
              <a:cs typeface="Times"/>
              <a:sym typeface="Times"/>
            </a:endParaRPr>
          </a:p>
          <a:p>
            <a:pPr indent="-336550" lvl="0" marL="457200" rtl="0" algn="l">
              <a:lnSpc>
                <a:spcPct val="130000"/>
              </a:lnSpc>
              <a:spcBef>
                <a:spcPts val="0"/>
              </a:spcBef>
              <a:spcAft>
                <a:spcPts val="0"/>
              </a:spcAft>
              <a:buClr>
                <a:srgbClr val="2D358E"/>
              </a:buClr>
              <a:buSzPts val="1700"/>
              <a:buFont typeface="Times"/>
              <a:buAutoNum type="arabicPeriod"/>
            </a:pPr>
            <a:r>
              <a:rPr b="1" lang="en-GB" sz="1700" u="sng">
                <a:solidFill>
                  <a:srgbClr val="2D358E"/>
                </a:solidFill>
                <a:highlight>
                  <a:schemeClr val="lt1"/>
                </a:highlight>
                <a:latin typeface="Times"/>
                <a:ea typeface="Times"/>
                <a:cs typeface="Times"/>
                <a:sym typeface="Times"/>
              </a:rPr>
              <a:t>10.5194/os-13-551-2017</a:t>
            </a:r>
            <a:endParaRPr b="1" sz="1700" u="sng">
              <a:solidFill>
                <a:srgbClr val="2D358E"/>
              </a:solidFill>
              <a:highlight>
                <a:schemeClr val="lt1"/>
              </a:highlight>
              <a:latin typeface="Times"/>
              <a:ea typeface="Times"/>
              <a:cs typeface="Times"/>
              <a:sym typeface="Times"/>
            </a:endParaRPr>
          </a:p>
          <a:p>
            <a:pPr indent="-336550" lvl="0" marL="457200" marR="25400" rtl="0" algn="l">
              <a:spcBef>
                <a:spcPts val="0"/>
              </a:spcBef>
              <a:spcAft>
                <a:spcPts val="0"/>
              </a:spcAft>
              <a:buClr>
                <a:srgbClr val="2D358E"/>
              </a:buClr>
              <a:buSzPts val="1700"/>
              <a:buFont typeface="Times"/>
              <a:buAutoNum type="arabicPeriod"/>
            </a:pPr>
            <a:r>
              <a:rPr b="1" lang="en-GB" sz="1700">
                <a:solidFill>
                  <a:srgbClr val="2D358E"/>
                </a:solidFill>
                <a:uFill>
                  <a:noFill/>
                </a:uFill>
                <a:latin typeface="Times"/>
                <a:ea typeface="Times"/>
                <a:cs typeface="Times"/>
                <a:sym typeface="Times"/>
                <a:hlinkClick r:id="rId5">
                  <a:extLst>
                    <a:ext uri="{A12FA001-AC4F-418D-AE19-62706E023703}">
                      <ahyp:hlinkClr val="tx"/>
                    </a:ext>
                  </a:extLst>
                </a:hlinkClick>
              </a:rPr>
              <a:t>10.1080/10095020.2020.1854981</a:t>
            </a:r>
            <a:r>
              <a:rPr b="1" lang="en-GB" sz="1700">
                <a:solidFill>
                  <a:srgbClr val="2D358E"/>
                </a:solidFill>
                <a:latin typeface="Times"/>
                <a:ea typeface="Times"/>
                <a:cs typeface="Times"/>
                <a:sym typeface="Times"/>
              </a:rPr>
              <a:t> </a:t>
            </a:r>
            <a:endParaRPr b="1" sz="1700">
              <a:solidFill>
                <a:srgbClr val="2D358E"/>
              </a:solidFill>
              <a:latin typeface="Times"/>
              <a:ea typeface="Times"/>
              <a:cs typeface="Times"/>
              <a:sym typeface="Times"/>
            </a:endParaRPr>
          </a:p>
          <a:p>
            <a:pPr indent="-336550" lvl="0" marL="457200" rtl="0" algn="l">
              <a:lnSpc>
                <a:spcPct val="130000"/>
              </a:lnSpc>
              <a:spcBef>
                <a:spcPts val="0"/>
              </a:spcBef>
              <a:spcAft>
                <a:spcPts val="0"/>
              </a:spcAft>
              <a:buClr>
                <a:srgbClr val="2D358E"/>
              </a:buClr>
              <a:buSzPts val="1700"/>
              <a:buFont typeface="Times"/>
              <a:buAutoNum type="arabicPeriod"/>
            </a:pPr>
            <a:r>
              <a:rPr b="1" lang="en-GB" sz="1700" u="sng">
                <a:solidFill>
                  <a:srgbClr val="2D358E"/>
                </a:solidFill>
                <a:highlight>
                  <a:schemeClr val="lt1"/>
                </a:highlight>
                <a:latin typeface="Times"/>
                <a:ea typeface="Times"/>
                <a:cs typeface="Times"/>
                <a:sym typeface="Times"/>
              </a:rPr>
              <a:t>10.1038/s41586-018-0651-8</a:t>
            </a:r>
            <a:endParaRPr b="1" sz="1700" u="sng">
              <a:solidFill>
                <a:srgbClr val="2D358E"/>
              </a:solidFill>
              <a:highlight>
                <a:schemeClr val="lt1"/>
              </a:highlight>
              <a:latin typeface="Times"/>
              <a:ea typeface="Times"/>
              <a:cs typeface="Times"/>
              <a:sym typeface="Times"/>
            </a:endParaRPr>
          </a:p>
          <a:p>
            <a:pPr indent="-336550" lvl="0" marL="457200" rtl="0" algn="l">
              <a:lnSpc>
                <a:spcPct val="130000"/>
              </a:lnSpc>
              <a:spcBef>
                <a:spcPts val="0"/>
              </a:spcBef>
              <a:spcAft>
                <a:spcPts val="0"/>
              </a:spcAft>
              <a:buClr>
                <a:srgbClr val="2D358E"/>
              </a:buClr>
              <a:buSzPts val="1700"/>
              <a:buFont typeface="Times"/>
              <a:buAutoNum type="arabicPeriod"/>
            </a:pPr>
            <a:r>
              <a:rPr b="1" lang="en-GB" sz="1700">
                <a:solidFill>
                  <a:srgbClr val="2D358E"/>
                </a:solidFill>
                <a:highlight>
                  <a:schemeClr val="lt1"/>
                </a:highlight>
                <a:latin typeface="Times"/>
                <a:ea typeface="Times"/>
                <a:cs typeface="Times"/>
                <a:sym typeface="Times"/>
              </a:rPr>
              <a:t>10.5067/TERRA-AQUA/CERES/EBAF-TOA_L3B004.1  </a:t>
            </a:r>
            <a:endParaRPr b="1" sz="1700" u="sng">
              <a:solidFill>
                <a:srgbClr val="2D358E"/>
              </a:solidFill>
              <a:highlight>
                <a:schemeClr val="lt1"/>
              </a:highlight>
              <a:latin typeface="Times"/>
              <a:ea typeface="Times"/>
              <a:cs typeface="Times"/>
              <a:sym typeface="Times"/>
            </a:endParaRPr>
          </a:p>
          <a:p>
            <a:pPr indent="0" lvl="0" marL="457200" rtl="0" algn="l">
              <a:spcBef>
                <a:spcPts val="500"/>
              </a:spcBef>
              <a:spcAft>
                <a:spcPts val="1200"/>
              </a:spcAft>
              <a:buNone/>
            </a:pPr>
            <a:r>
              <a:t/>
            </a:r>
            <a:endParaRPr>
              <a:solidFill>
                <a:srgbClr val="2D358E"/>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0" name="Shape 1160"/>
        <p:cNvGrpSpPr/>
        <p:nvPr/>
      </p:nvGrpSpPr>
      <p:grpSpPr>
        <a:xfrm>
          <a:off x="0" y="0"/>
          <a:ext cx="0" cy="0"/>
          <a:chOff x="0" y="0"/>
          <a:chExt cx="0" cy="0"/>
        </a:xfrm>
      </p:grpSpPr>
      <p:pic>
        <p:nvPicPr>
          <p:cNvPr id="1161" name="Google Shape;1161;p179"/>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62" name="Google Shape;1162;p179"/>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Open Data Sharing Process</a:t>
            </a:r>
            <a:endParaRPr sz="1600">
              <a:solidFill>
                <a:srgbClr val="2D358E"/>
              </a:solidFill>
            </a:endParaRPr>
          </a:p>
        </p:txBody>
      </p:sp>
      <p:sp>
        <p:nvSpPr>
          <p:cNvPr id="1163" name="Google Shape;1163;p179"/>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2D358E"/>
                </a:solidFill>
              </a:rPr>
              <a:t>In general, sharing your open data requires the following steps: </a:t>
            </a:r>
            <a:endParaRPr sz="1700">
              <a:solidFill>
                <a:srgbClr val="2D358E"/>
              </a:solidFill>
            </a:endParaRPr>
          </a:p>
          <a:p>
            <a:pPr indent="-336550" lvl="0" marL="457200" rtl="0" algn="l">
              <a:spcBef>
                <a:spcPts val="1200"/>
              </a:spcBef>
              <a:spcAft>
                <a:spcPts val="0"/>
              </a:spcAft>
              <a:buClr>
                <a:srgbClr val="2D358E"/>
              </a:buClr>
              <a:buSzPts val="1700"/>
              <a:buAutoNum type="arabicPeriod"/>
            </a:pPr>
            <a:r>
              <a:rPr lang="en-GB" sz="1700">
                <a:solidFill>
                  <a:srgbClr val="2D358E"/>
                </a:solidFill>
              </a:rPr>
              <a:t>Make sure your data can be shared </a:t>
            </a:r>
            <a:endParaRPr sz="1700">
              <a:solidFill>
                <a:srgbClr val="2D358E"/>
              </a:solidFill>
            </a:endParaRPr>
          </a:p>
          <a:p>
            <a:pPr indent="-336550" lvl="0" marL="457200" rtl="0" algn="l">
              <a:spcBef>
                <a:spcPts val="1200"/>
              </a:spcBef>
              <a:spcAft>
                <a:spcPts val="0"/>
              </a:spcAft>
              <a:buClr>
                <a:srgbClr val="2D358E"/>
              </a:buClr>
              <a:buSzPts val="1700"/>
              <a:buAutoNum type="arabicPeriod"/>
            </a:pPr>
            <a:r>
              <a:rPr lang="en-GB" sz="1700">
                <a:solidFill>
                  <a:srgbClr val="2D358E"/>
                </a:solidFill>
              </a:rPr>
              <a:t>Select or identify a repository to host your data </a:t>
            </a:r>
            <a:endParaRPr sz="1700">
              <a:solidFill>
                <a:srgbClr val="2D358E"/>
              </a:solidFill>
            </a:endParaRPr>
          </a:p>
          <a:p>
            <a:pPr indent="-336550" lvl="0" marL="457200" rtl="0" algn="l">
              <a:spcBef>
                <a:spcPts val="1000"/>
              </a:spcBef>
              <a:spcAft>
                <a:spcPts val="0"/>
              </a:spcAft>
              <a:buClr>
                <a:srgbClr val="2D358E"/>
              </a:buClr>
              <a:buSzPts val="1700"/>
              <a:buAutoNum type="arabicPeriod"/>
            </a:pPr>
            <a:r>
              <a:rPr lang="en-GB" sz="1700">
                <a:solidFill>
                  <a:srgbClr val="2D358E"/>
                </a:solidFill>
              </a:rPr>
              <a:t>Work with your repository to follow their process and meet their requirements </a:t>
            </a:r>
            <a:endParaRPr sz="1700">
              <a:solidFill>
                <a:srgbClr val="2D358E"/>
              </a:solidFill>
            </a:endParaRPr>
          </a:p>
          <a:p>
            <a:pPr indent="-336550" lvl="0" marL="457200" rtl="0" algn="l">
              <a:spcBef>
                <a:spcPts val="1000"/>
              </a:spcBef>
              <a:spcAft>
                <a:spcPts val="0"/>
              </a:spcAft>
              <a:buClr>
                <a:srgbClr val="2D358E"/>
              </a:buClr>
              <a:buSzPts val="1700"/>
              <a:buAutoNum type="arabicPeriod"/>
            </a:pPr>
            <a:r>
              <a:rPr lang="en-GB" sz="1700">
                <a:solidFill>
                  <a:srgbClr val="2D358E"/>
                </a:solidFill>
              </a:rPr>
              <a:t>Make sure your data is findable and accessible through the repository and is maintained and archived </a:t>
            </a:r>
            <a:endParaRPr sz="1700">
              <a:solidFill>
                <a:srgbClr val="2D358E"/>
              </a:solidFill>
            </a:endParaRPr>
          </a:p>
          <a:p>
            <a:pPr indent="-336550" lvl="0" marL="457200" rtl="0" algn="l">
              <a:spcBef>
                <a:spcPts val="1000"/>
              </a:spcBef>
              <a:spcAft>
                <a:spcPts val="0"/>
              </a:spcAft>
              <a:buClr>
                <a:srgbClr val="2D358E"/>
              </a:buClr>
              <a:buSzPts val="1700"/>
              <a:buAutoNum type="arabicPeriod"/>
            </a:pPr>
            <a:r>
              <a:rPr lang="en-GB" sz="1700">
                <a:solidFill>
                  <a:srgbClr val="2D358E"/>
                </a:solidFill>
              </a:rPr>
              <a:t>Request a DOI for your data set so that it is easily citable</a:t>
            </a:r>
            <a:endParaRPr sz="1700">
              <a:solidFill>
                <a:srgbClr val="2D358E"/>
              </a:solidFill>
            </a:endParaRPr>
          </a:p>
          <a:p>
            <a:pPr indent="-336550" lvl="0" marL="457200" rtl="0" algn="l">
              <a:spcBef>
                <a:spcPts val="1000"/>
              </a:spcBef>
              <a:spcAft>
                <a:spcPts val="1200"/>
              </a:spcAft>
              <a:buClr>
                <a:srgbClr val="2D358E"/>
              </a:buClr>
              <a:buSzPts val="1700"/>
              <a:buAutoNum type="arabicPeriod"/>
            </a:pPr>
            <a:r>
              <a:rPr lang="en-GB" sz="1700">
                <a:solidFill>
                  <a:srgbClr val="2D358E"/>
                </a:solidFill>
              </a:rPr>
              <a:t>Choose a data license</a:t>
            </a:r>
            <a:endParaRPr sz="1400">
              <a:solidFill>
                <a:srgbClr val="2D358E"/>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7" name="Shape 1167"/>
        <p:cNvGrpSpPr/>
        <p:nvPr/>
      </p:nvGrpSpPr>
      <p:grpSpPr>
        <a:xfrm>
          <a:off x="0" y="0"/>
          <a:ext cx="0" cy="0"/>
          <a:chOff x="0" y="0"/>
          <a:chExt cx="0" cy="0"/>
        </a:xfrm>
      </p:grpSpPr>
      <p:pic>
        <p:nvPicPr>
          <p:cNvPr id="1168" name="Google Shape;1168;p180"/>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69" name="Google Shape;1169;p180"/>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b="1" lang="en-GB" sz="2100">
                <a:solidFill>
                  <a:srgbClr val="2D358E"/>
                </a:solidFill>
                <a:highlight>
                  <a:schemeClr val="lt1"/>
                </a:highlight>
              </a:rPr>
              <a:t>Activity: How to Enable Reuse of Code </a:t>
            </a:r>
            <a:endParaRPr b="1" sz="2100">
              <a:solidFill>
                <a:srgbClr val="2D358E"/>
              </a:solidFill>
              <a:highlight>
                <a:srgbClr val="FFFFFF"/>
              </a:highlight>
            </a:endParaRPr>
          </a:p>
        </p:txBody>
      </p:sp>
      <p:sp>
        <p:nvSpPr>
          <p:cNvPr id="1170" name="Google Shape;1170;p18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300">
                <a:solidFill>
                  <a:srgbClr val="2D358E"/>
                </a:solidFill>
              </a:rPr>
              <a:t>Part 1</a:t>
            </a:r>
            <a:r>
              <a:rPr lang="en-GB" sz="2300">
                <a:solidFill>
                  <a:srgbClr val="2D358E"/>
                </a:solidFill>
              </a:rPr>
              <a:t>: Create a test public GitHub repository. </a:t>
            </a:r>
            <a:endParaRPr sz="2300">
              <a:solidFill>
                <a:srgbClr val="2D358E"/>
              </a:solidFill>
            </a:endParaRPr>
          </a:p>
          <a:p>
            <a:pPr indent="0" lvl="0" marL="0" rtl="0" algn="l">
              <a:spcBef>
                <a:spcPts val="0"/>
              </a:spcBef>
              <a:spcAft>
                <a:spcPts val="0"/>
              </a:spcAft>
              <a:buNone/>
            </a:pPr>
            <a:r>
              <a:rPr b="1" lang="en-GB" sz="2300">
                <a:solidFill>
                  <a:srgbClr val="2D358E"/>
                </a:solidFill>
              </a:rPr>
              <a:t>Part 2</a:t>
            </a:r>
            <a:r>
              <a:rPr lang="en-GB" sz="2300">
                <a:solidFill>
                  <a:srgbClr val="2D358E"/>
                </a:solidFill>
              </a:rPr>
              <a:t>: Create an archived repository and affiliated DOI.</a:t>
            </a:r>
            <a:endParaRPr sz="2900">
              <a:solidFill>
                <a:srgbClr val="2D358E"/>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pic>
        <p:nvPicPr>
          <p:cNvPr id="1038" name="Google Shape;1038;p163"/>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39" name="Google Shape;1039;p163"/>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LOGISTICS / TEAMWORK</a:t>
            </a:r>
            <a:endParaRPr sz="1600">
              <a:solidFill>
                <a:srgbClr val="2D358E"/>
              </a:solidFill>
            </a:endParaRPr>
          </a:p>
        </p:txBody>
      </p:sp>
      <p:sp>
        <p:nvSpPr>
          <p:cNvPr id="1040" name="Google Shape;1040;p163"/>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rmAutofit/>
          </a:bodyPr>
          <a:lstStyle/>
          <a:p>
            <a:pPr indent="-355600" lvl="0" marL="457200" marR="0" rtl="0" algn="l">
              <a:lnSpc>
                <a:spcPct val="150000"/>
              </a:lnSpc>
              <a:spcBef>
                <a:spcPts val="0"/>
              </a:spcBef>
              <a:spcAft>
                <a:spcPts val="0"/>
              </a:spcAft>
              <a:buClr>
                <a:srgbClr val="2D358E"/>
              </a:buClr>
              <a:buSzPts val="2000"/>
              <a:buFont typeface="Courier New"/>
              <a:buChar char="●"/>
            </a:pPr>
            <a:r>
              <a:rPr b="1" lang="en-GB" sz="2000">
                <a:solidFill>
                  <a:srgbClr val="2D358E"/>
                </a:solidFill>
                <a:highlight>
                  <a:schemeClr val="lt1"/>
                </a:highlight>
              </a:rPr>
              <a:t>All activities will be done in your teams</a:t>
            </a:r>
            <a:endParaRPr b="1" sz="2000">
              <a:solidFill>
                <a:srgbClr val="2D358E"/>
              </a:solidFill>
              <a:highlight>
                <a:schemeClr val="lt1"/>
              </a:highlight>
            </a:endParaRPr>
          </a:p>
          <a:p>
            <a:pPr indent="-355600" lvl="0" marL="457200" marR="0" rtl="0" algn="l">
              <a:lnSpc>
                <a:spcPct val="150000"/>
              </a:lnSpc>
              <a:spcBef>
                <a:spcPts val="1000"/>
              </a:spcBef>
              <a:spcAft>
                <a:spcPts val="0"/>
              </a:spcAft>
              <a:buClr>
                <a:srgbClr val="2D358E"/>
              </a:buClr>
              <a:buSzPts val="2000"/>
              <a:buFont typeface="Courier New"/>
              <a:buChar char="●"/>
            </a:pPr>
            <a:r>
              <a:rPr b="1" lang="en-GB" sz="2000">
                <a:solidFill>
                  <a:srgbClr val="2D358E"/>
                </a:solidFill>
                <a:highlight>
                  <a:schemeClr val="lt1"/>
                </a:highlight>
              </a:rPr>
              <a:t>Work in teams of 3 or 4</a:t>
            </a:r>
            <a:endParaRPr b="1" sz="2000">
              <a:solidFill>
                <a:srgbClr val="2D358E"/>
              </a:solidFill>
              <a:highlight>
                <a:schemeClr val="lt1"/>
              </a:highlight>
            </a:endParaRPr>
          </a:p>
          <a:p>
            <a:pPr indent="-355600" lvl="0" marL="457200" marR="0" rtl="0" algn="l">
              <a:lnSpc>
                <a:spcPct val="150000"/>
              </a:lnSpc>
              <a:spcBef>
                <a:spcPts val="1000"/>
              </a:spcBef>
              <a:spcAft>
                <a:spcPts val="0"/>
              </a:spcAft>
              <a:buClr>
                <a:srgbClr val="2D358E"/>
              </a:buClr>
              <a:buSzPts val="2000"/>
              <a:buFont typeface="Courier New"/>
              <a:buChar char="●"/>
            </a:pPr>
            <a:r>
              <a:rPr b="1" lang="en-GB" sz="2000">
                <a:solidFill>
                  <a:srgbClr val="2D358E"/>
                </a:solidFill>
                <a:highlight>
                  <a:schemeClr val="lt1"/>
                </a:highlight>
              </a:rPr>
              <a:t>The slide deck is pre-made and one the blank pages is for your group.</a:t>
            </a:r>
            <a:endParaRPr b="1" sz="2000">
              <a:solidFill>
                <a:srgbClr val="2D358E"/>
              </a:solidFill>
              <a:highlight>
                <a:schemeClr val="lt1"/>
              </a:highlight>
            </a:endParaRPr>
          </a:p>
          <a:p>
            <a:pPr indent="-355600" lvl="0" marL="457200" marR="0" rtl="0" algn="l">
              <a:lnSpc>
                <a:spcPct val="150000"/>
              </a:lnSpc>
              <a:spcBef>
                <a:spcPts val="1000"/>
              </a:spcBef>
              <a:spcAft>
                <a:spcPts val="1000"/>
              </a:spcAft>
              <a:buClr>
                <a:srgbClr val="2D358E"/>
              </a:buClr>
              <a:buSzPts val="2000"/>
              <a:buFont typeface="Courier New"/>
              <a:buChar char="●"/>
            </a:pPr>
            <a:r>
              <a:rPr b="1" lang="en-GB" sz="2000">
                <a:solidFill>
                  <a:srgbClr val="2D358E"/>
                </a:solidFill>
                <a:highlight>
                  <a:schemeClr val="lt1"/>
                </a:highlight>
              </a:rPr>
              <a:t>Every group will have a chance to make a final presentation</a:t>
            </a:r>
            <a:endParaRPr b="1" sz="2000">
              <a:solidFill>
                <a:srgbClr val="2D358E"/>
              </a:solidFill>
              <a:highlight>
                <a:schemeClr val="lt1"/>
              </a:high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4" name="Shape 1174"/>
        <p:cNvGrpSpPr/>
        <p:nvPr/>
      </p:nvGrpSpPr>
      <p:grpSpPr>
        <a:xfrm>
          <a:off x="0" y="0"/>
          <a:ext cx="0" cy="0"/>
          <a:chOff x="0" y="0"/>
          <a:chExt cx="0" cy="0"/>
        </a:xfrm>
      </p:grpSpPr>
      <p:pic>
        <p:nvPicPr>
          <p:cNvPr id="1175" name="Google Shape;1175;p181"/>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76" name="Google Shape;1176;p181"/>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chemeClr val="lt1"/>
                </a:highlight>
              </a:rPr>
              <a:t>Part 1: Create a test public GitHub repository </a:t>
            </a:r>
            <a:endParaRPr b="1" sz="2100">
              <a:solidFill>
                <a:srgbClr val="2D358E"/>
              </a:solidFill>
              <a:highlight>
                <a:schemeClr val="lt1"/>
              </a:highlight>
            </a:endParaRPr>
          </a:p>
        </p:txBody>
      </p:sp>
      <p:sp>
        <p:nvSpPr>
          <p:cNvPr id="1177" name="Google Shape;1177;p18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lnSpc>
                <a:spcPct val="175000"/>
              </a:lnSpc>
              <a:spcBef>
                <a:spcPts val="0"/>
              </a:spcBef>
              <a:spcAft>
                <a:spcPts val="0"/>
              </a:spcAft>
              <a:buClr>
                <a:srgbClr val="2D358E"/>
              </a:buClr>
              <a:buSzPts val="1400"/>
              <a:buAutoNum type="arabicPeriod"/>
            </a:pPr>
            <a:r>
              <a:rPr lang="en-GB" sz="1400">
                <a:solidFill>
                  <a:srgbClr val="2D358E"/>
                </a:solidFill>
              </a:rPr>
              <a:t>Navigate to the login page for </a:t>
            </a:r>
            <a:r>
              <a:rPr lang="en-GB" sz="1400" u="sng">
                <a:solidFill>
                  <a:srgbClr val="2D358E"/>
                </a:solidFill>
                <a:hlinkClick r:id="rId4">
                  <a:extLst>
                    <a:ext uri="{A12FA001-AC4F-418D-AE19-62706E023703}">
                      <ahyp:hlinkClr val="tx"/>
                    </a:ext>
                  </a:extLst>
                </a:hlinkClick>
              </a:rPr>
              <a:t>GitHub</a:t>
            </a:r>
            <a:r>
              <a:rPr lang="en-GB" sz="1400">
                <a:solidFill>
                  <a:srgbClr val="2D358E"/>
                </a:solidFill>
              </a:rPr>
              <a:t>  and login. If you haven’t already, create a free user account.</a:t>
            </a:r>
            <a:endParaRPr sz="1400">
              <a:solidFill>
                <a:srgbClr val="2D358E"/>
              </a:solidFill>
            </a:endParaRPr>
          </a:p>
          <a:p>
            <a:pPr indent="-317500" lvl="0" marL="457200" rtl="0" algn="l">
              <a:lnSpc>
                <a:spcPct val="175000"/>
              </a:lnSpc>
              <a:spcBef>
                <a:spcPts val="0"/>
              </a:spcBef>
              <a:spcAft>
                <a:spcPts val="0"/>
              </a:spcAft>
              <a:buClr>
                <a:srgbClr val="2D358E"/>
              </a:buClr>
              <a:buSzPts val="1400"/>
              <a:buAutoNum type="arabicPeriod"/>
            </a:pPr>
            <a:r>
              <a:rPr lang="en-GB" sz="1400">
                <a:solidFill>
                  <a:srgbClr val="2D358E"/>
                </a:solidFill>
              </a:rPr>
              <a:t>Create a new repository with this </a:t>
            </a:r>
            <a:r>
              <a:rPr lang="en-GB" sz="1400" u="sng">
                <a:solidFill>
                  <a:srgbClr val="2D358E"/>
                </a:solidFill>
                <a:hlinkClick r:id="rId5">
                  <a:extLst>
                    <a:ext uri="{A12FA001-AC4F-418D-AE19-62706E023703}">
                      <ahyp:hlinkClr val="tx"/>
                    </a:ext>
                  </a:extLst>
                </a:hlinkClick>
              </a:rPr>
              <a:t>link</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Type a short, memorable name for your repository. For example, "os-test".</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Set the repository visibility ‘Public’ by selecting this option below the repository description.</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In the following section ‘Initialize this repository with:’ select ‘Add a README file’.</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Select any license.</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Click ‘Create repository’.</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You will be automatically directed to your new repository webpage.</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Get a DOI from the Zenodo application. </a:t>
            </a:r>
            <a:r>
              <a:rPr b="1" lang="en-GB" sz="1400">
                <a:solidFill>
                  <a:srgbClr val="2D358E"/>
                </a:solidFill>
              </a:rPr>
              <a:t>We will use:</a:t>
            </a:r>
            <a:endParaRPr b="1" sz="1400">
              <a:solidFill>
                <a:srgbClr val="2D358E"/>
              </a:solidFill>
            </a:endParaRPr>
          </a:p>
          <a:p>
            <a:pPr indent="-317500" lvl="1" marL="914400" rtl="0" algn="l">
              <a:spcBef>
                <a:spcPts val="1600"/>
              </a:spcBef>
              <a:spcAft>
                <a:spcPts val="0"/>
              </a:spcAft>
              <a:buClr>
                <a:srgbClr val="2D358E"/>
              </a:buClr>
              <a:buSzPts val="1400"/>
              <a:buAutoNum type="alphaLcPeriod"/>
            </a:pPr>
            <a:r>
              <a:rPr lang="en-GB" sz="1400" u="sng">
                <a:solidFill>
                  <a:srgbClr val="2D358E"/>
                </a:solidFill>
                <a:hlinkClick r:id="rId6">
                  <a:extLst>
                    <a:ext uri="{A12FA001-AC4F-418D-AE19-62706E023703}">
                      <ahyp:hlinkClr val="tx"/>
                    </a:ext>
                  </a:extLst>
                </a:hlinkClick>
              </a:rPr>
              <a:t>https://sandbox.zenodo.org/</a:t>
            </a:r>
            <a:r>
              <a:rPr lang="en-GB" sz="1400">
                <a:solidFill>
                  <a:srgbClr val="2D358E"/>
                </a:solidFill>
              </a:rPr>
              <a:t>  to do this. </a:t>
            </a:r>
            <a:endParaRPr sz="1400">
              <a:solidFill>
                <a:srgbClr val="2D358E"/>
              </a:solidFill>
            </a:endParaRPr>
          </a:p>
          <a:p>
            <a:pPr indent="-317500" lvl="1" marL="914400" rtl="0" algn="l">
              <a:spcBef>
                <a:spcPts val="1600"/>
              </a:spcBef>
              <a:spcAft>
                <a:spcPts val="0"/>
              </a:spcAft>
              <a:buClr>
                <a:srgbClr val="2D358E"/>
              </a:buClr>
              <a:buSzPts val="1400"/>
              <a:buAutoNum type="alphaLcPeriod"/>
            </a:pPr>
            <a:r>
              <a:rPr lang="en-GB" sz="1400">
                <a:solidFill>
                  <a:srgbClr val="2D358E"/>
                </a:solidFill>
              </a:rPr>
              <a:t>This offers all the same capabilities as </a:t>
            </a:r>
            <a:r>
              <a:rPr lang="en-GB" sz="1400" u="sng">
                <a:solidFill>
                  <a:srgbClr val="2D358E"/>
                </a:solidFill>
                <a:hlinkClick r:id="rId7">
                  <a:extLst>
                    <a:ext uri="{A12FA001-AC4F-418D-AE19-62706E023703}">
                      <ahyp:hlinkClr val="tx"/>
                    </a:ext>
                  </a:extLst>
                </a:hlinkClick>
              </a:rPr>
              <a:t>https://zenodo.org</a:t>
            </a:r>
            <a:r>
              <a:rPr lang="en-GB" sz="1400">
                <a:solidFill>
                  <a:srgbClr val="2D358E"/>
                </a:solidFill>
              </a:rPr>
              <a:t> but is a testing site! Create a free account if you have not already.</a:t>
            </a:r>
            <a:endParaRPr sz="1400">
              <a:solidFill>
                <a:srgbClr val="2D358E"/>
              </a:solidFill>
            </a:endParaRPr>
          </a:p>
          <a:p>
            <a:pPr indent="0" lvl="0" marL="0" rtl="0" algn="l">
              <a:spcBef>
                <a:spcPts val="0"/>
              </a:spcBef>
              <a:spcAft>
                <a:spcPts val="0"/>
              </a:spcAft>
              <a:buNone/>
            </a:pPr>
            <a:r>
              <a:t/>
            </a:r>
            <a:endParaRPr sz="1400">
              <a:solidFill>
                <a:srgbClr val="2D358E"/>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1" name="Shape 1181"/>
        <p:cNvGrpSpPr/>
        <p:nvPr/>
      </p:nvGrpSpPr>
      <p:grpSpPr>
        <a:xfrm>
          <a:off x="0" y="0"/>
          <a:ext cx="0" cy="0"/>
          <a:chOff x="0" y="0"/>
          <a:chExt cx="0" cy="0"/>
        </a:xfrm>
      </p:grpSpPr>
      <p:pic>
        <p:nvPicPr>
          <p:cNvPr id="1182" name="Google Shape;1182;p182"/>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83" name="Google Shape;1183;p182"/>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chemeClr val="lt1"/>
                </a:highlight>
              </a:rPr>
              <a:t>Part 2: Create an archived repository </a:t>
            </a:r>
            <a:endParaRPr b="1" sz="2100">
              <a:solidFill>
                <a:srgbClr val="2D358E"/>
              </a:solidFill>
              <a:highlight>
                <a:schemeClr val="lt1"/>
              </a:highlight>
            </a:endParaRPr>
          </a:p>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chemeClr val="lt1"/>
                </a:highlight>
              </a:rPr>
              <a:t>and affiliated DOI</a:t>
            </a:r>
            <a:endParaRPr b="1" sz="2100">
              <a:solidFill>
                <a:srgbClr val="2D358E"/>
              </a:solidFill>
              <a:highlight>
                <a:srgbClr val="FFFFFF"/>
              </a:highlight>
            </a:endParaRPr>
          </a:p>
        </p:txBody>
      </p:sp>
      <p:sp>
        <p:nvSpPr>
          <p:cNvPr id="1184" name="Google Shape;1184;p18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2D358E"/>
              </a:buClr>
              <a:buSzPts val="1500"/>
              <a:buAutoNum type="arabicPeriod"/>
            </a:pPr>
            <a:r>
              <a:rPr lang="en-GB" sz="1500">
                <a:solidFill>
                  <a:srgbClr val="2D358E"/>
                </a:solidFill>
              </a:rPr>
              <a:t>Navigate to the </a:t>
            </a:r>
            <a:r>
              <a:rPr lang="en-GB" sz="1500" u="sng">
                <a:solidFill>
                  <a:srgbClr val="2D358E"/>
                </a:solidFill>
                <a:hlinkClick r:id="rId4">
                  <a:extLst>
                    <a:ext uri="{A12FA001-AC4F-418D-AE19-62706E023703}">
                      <ahyp:hlinkClr val="tx"/>
                    </a:ext>
                  </a:extLst>
                </a:hlinkClick>
              </a:rPr>
              <a:t>Zenodo GitHub page</a:t>
            </a:r>
            <a:r>
              <a:rPr lang="en-GB" sz="1500">
                <a:solidFill>
                  <a:srgbClr val="2D358E"/>
                </a:solidFill>
              </a:rPr>
              <a:t> Click on the button 'Connect' to allow Zenodo to access your GitHub repositories. </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Review the information about access permissions, then click ‘Authorize Zenodo’.</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Sync your GitHub with Zenodo by clicking 'Sync now' in the upper right corner.</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To the right of the name of the repository you want to archive (‘os-test’), toggle the button to On.</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Click on the name of the repository.</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Click the big green button that has ‘username/os-test’</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Add a tag ‘test’. You may have to create a new tag for ‘test’ if prompted.</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Scroll down and click the green ‘publish release’ button</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Navigate to the </a:t>
            </a:r>
            <a:r>
              <a:rPr lang="en-GB" sz="1500">
                <a:solidFill>
                  <a:srgbClr val="2D358E"/>
                </a:solidFill>
                <a:uFill>
                  <a:noFill/>
                </a:uFill>
                <a:hlinkClick r:id="rId5">
                  <a:extLst>
                    <a:ext uri="{A12FA001-AC4F-418D-AE19-62706E023703}">
                      <ahyp:hlinkClr val="tx"/>
                    </a:ext>
                  </a:extLst>
                </a:hlinkClick>
              </a:rPr>
              <a:t>Zenodo GitHub page</a:t>
            </a:r>
            <a:r>
              <a:rPr lang="en-GB" sz="1500">
                <a:solidFill>
                  <a:srgbClr val="2D358E"/>
                </a:solidFill>
              </a:rPr>
              <a:t>  and see the DOI for ‘os-test’</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Share your DOI</a:t>
            </a:r>
            <a:endParaRPr sz="1500">
              <a:solidFill>
                <a:srgbClr val="2D358E"/>
              </a:solidFill>
              <a:highlight>
                <a:srgbClr val="EFF2F1"/>
              </a:highlight>
            </a:endParaRPr>
          </a:p>
          <a:p>
            <a:pPr indent="0" lvl="0" marL="0" rtl="0" algn="l">
              <a:spcBef>
                <a:spcPts val="0"/>
              </a:spcBef>
              <a:spcAft>
                <a:spcPts val="0"/>
              </a:spcAft>
              <a:buNone/>
            </a:pPr>
            <a:r>
              <a:t/>
            </a:r>
            <a:endParaRPr sz="1500">
              <a:solidFill>
                <a:srgbClr val="2D358E"/>
              </a:solidFill>
              <a:highlight>
                <a:srgbClr val="EFF2F1"/>
              </a:highlight>
            </a:endParaRPr>
          </a:p>
          <a:p>
            <a:pPr indent="0" lvl="0" marL="0" rtl="0" algn="l">
              <a:spcBef>
                <a:spcPts val="0"/>
              </a:spcBef>
              <a:spcAft>
                <a:spcPts val="0"/>
              </a:spcAft>
              <a:buNone/>
            </a:pPr>
            <a:r>
              <a:rPr lang="en-GB" sz="1300">
                <a:solidFill>
                  <a:srgbClr val="2D358E"/>
                </a:solidFill>
                <a:highlight>
                  <a:srgbClr val="EFF2F1"/>
                </a:highlight>
              </a:rPr>
              <a:t>Zenodo archives your repository and issues a new DOI each time you create a new GitHub </a:t>
            </a:r>
            <a:r>
              <a:rPr lang="en-GB" sz="1300" u="sng">
                <a:solidFill>
                  <a:srgbClr val="2D358E"/>
                </a:solidFill>
                <a:highlight>
                  <a:srgbClr val="EFF2F1"/>
                </a:highlight>
                <a:hlinkClick r:id="rId6">
                  <a:extLst>
                    <a:ext uri="{A12FA001-AC4F-418D-AE19-62706E023703}">
                      <ahyp:hlinkClr val="tx"/>
                    </a:ext>
                  </a:extLst>
                </a:hlinkClick>
              </a:rPr>
              <a:t>release </a:t>
            </a:r>
            <a:r>
              <a:rPr lang="en-GB" sz="1300">
                <a:solidFill>
                  <a:srgbClr val="2D358E"/>
                </a:solidFill>
                <a:highlight>
                  <a:srgbClr val="EFF2F1"/>
                </a:highlight>
              </a:rPr>
              <a:t>. Follow the steps at "</a:t>
            </a:r>
            <a:r>
              <a:rPr lang="en-GB" sz="1300" u="sng">
                <a:solidFill>
                  <a:srgbClr val="2D358E"/>
                </a:solidFill>
                <a:highlight>
                  <a:srgbClr val="EFF2F1"/>
                </a:highlight>
                <a:hlinkClick r:id="rId7">
                  <a:extLst>
                    <a:ext uri="{A12FA001-AC4F-418D-AE19-62706E023703}">
                      <ahyp:hlinkClr val="tx"/>
                    </a:ext>
                  </a:extLst>
                </a:hlinkClick>
              </a:rPr>
              <a:t>Managing releases in a repository </a:t>
            </a:r>
            <a:r>
              <a:rPr lang="en-GB" sz="1300">
                <a:solidFill>
                  <a:srgbClr val="2D358E"/>
                </a:solidFill>
                <a:highlight>
                  <a:srgbClr val="EFF2F1"/>
                </a:highlight>
              </a:rPr>
              <a:t>to create a new one.</a:t>
            </a:r>
            <a:endParaRPr sz="1300">
              <a:solidFill>
                <a:srgbClr val="2D358E"/>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pic>
        <p:nvPicPr>
          <p:cNvPr id="1189" name="Google Shape;1189;p183"/>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90" name="Google Shape;1190;p183"/>
          <p:cNvSpPr txBox="1"/>
          <p:nvPr/>
        </p:nvSpPr>
        <p:spPr>
          <a:xfrm>
            <a:off x="377750" y="547075"/>
            <a:ext cx="7335900" cy="538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300"/>
              <a:buFont typeface="Arial"/>
              <a:buNone/>
            </a:pPr>
            <a:r>
              <a:rPr lang="en-GB" sz="2300">
                <a:solidFill>
                  <a:srgbClr val="2D358E"/>
                </a:solidFill>
              </a:rPr>
              <a:t>Thoughts on</a:t>
            </a:r>
            <a:r>
              <a:rPr b="0" i="0" lang="en-GB" sz="2300" u="none" cap="none" strike="noStrike">
                <a:solidFill>
                  <a:srgbClr val="2D358E"/>
                </a:solidFill>
                <a:latin typeface="Arial"/>
                <a:ea typeface="Arial"/>
                <a:cs typeface="Arial"/>
                <a:sym typeface="Arial"/>
              </a:rPr>
              <a:t> RDM</a:t>
            </a:r>
            <a:endParaRPr b="0" i="0" sz="2300" u="none" cap="none" strike="noStrike">
              <a:solidFill>
                <a:srgbClr val="2D358E"/>
              </a:solidFill>
              <a:highlight>
                <a:srgbClr val="FFFF00"/>
              </a:highlight>
              <a:latin typeface="Arial"/>
              <a:ea typeface="Arial"/>
              <a:cs typeface="Arial"/>
              <a:sym typeface="Arial"/>
            </a:endParaRPr>
          </a:p>
        </p:txBody>
      </p:sp>
      <p:sp>
        <p:nvSpPr>
          <p:cNvPr id="1191" name="Google Shape;1191;p183"/>
          <p:cNvSpPr txBox="1"/>
          <p:nvPr/>
        </p:nvSpPr>
        <p:spPr>
          <a:xfrm>
            <a:off x="534050" y="1419800"/>
            <a:ext cx="73359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n-GB" sz="1700" u="none" cap="none" strike="noStrike">
                <a:solidFill>
                  <a:srgbClr val="2D358E"/>
                </a:solidFill>
                <a:latin typeface="Arial"/>
                <a:ea typeface="Arial"/>
                <a:cs typeface="Arial"/>
                <a:sym typeface="Arial"/>
              </a:rPr>
              <a:t>Sharing data is very good thing indeed…. </a:t>
            </a:r>
            <a:endParaRPr b="0" i="0" sz="1700" u="none" cap="none" strike="noStrike">
              <a:solidFill>
                <a:srgbClr val="2D358E"/>
              </a:solidFill>
              <a:latin typeface="Arial"/>
              <a:ea typeface="Arial"/>
              <a:cs typeface="Arial"/>
              <a:sym typeface="Arial"/>
            </a:endParaRPr>
          </a:p>
        </p:txBody>
      </p:sp>
      <p:sp>
        <p:nvSpPr>
          <p:cNvPr id="1192" name="Google Shape;1192;p183"/>
          <p:cNvSpPr txBox="1"/>
          <p:nvPr/>
        </p:nvSpPr>
        <p:spPr>
          <a:xfrm>
            <a:off x="1393725" y="2171550"/>
            <a:ext cx="7335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2D358E"/>
                </a:solidFill>
                <a:latin typeface="Arial"/>
                <a:ea typeface="Arial"/>
                <a:cs typeface="Arial"/>
                <a:sym typeface="Arial"/>
              </a:rPr>
              <a:t>BUT - you need to make sure that the data conforms to good data management practice</a:t>
            </a:r>
            <a:endParaRPr b="0" i="0" sz="1400" u="none" cap="none" strike="noStrike">
              <a:solidFill>
                <a:srgbClr val="2D358E"/>
              </a:solidFill>
              <a:latin typeface="Arial"/>
              <a:ea typeface="Arial"/>
              <a:cs typeface="Arial"/>
              <a:sym typeface="Arial"/>
            </a:endParaRPr>
          </a:p>
        </p:txBody>
      </p:sp>
      <p:sp>
        <p:nvSpPr>
          <p:cNvPr id="1193" name="Google Shape;1193;p183"/>
          <p:cNvSpPr txBox="1"/>
          <p:nvPr/>
        </p:nvSpPr>
        <p:spPr>
          <a:xfrm>
            <a:off x="1393725" y="2877100"/>
            <a:ext cx="7335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2D358E"/>
                </a:solidFill>
                <a:latin typeface="Arial"/>
                <a:ea typeface="Arial"/>
                <a:cs typeface="Arial"/>
                <a:sym typeface="Arial"/>
              </a:rPr>
              <a:t>Should consider if the data (all of it? some of it?) </a:t>
            </a:r>
            <a:r>
              <a:rPr b="0" i="1" lang="en-GB" sz="1400" u="none" cap="none" strike="noStrike">
                <a:solidFill>
                  <a:srgbClr val="2D358E"/>
                </a:solidFill>
                <a:latin typeface="Arial"/>
                <a:ea typeface="Arial"/>
                <a:cs typeface="Arial"/>
                <a:sym typeface="Arial"/>
              </a:rPr>
              <a:t>should</a:t>
            </a:r>
            <a:r>
              <a:rPr b="0" i="0" lang="en-GB" sz="1400" u="none" cap="none" strike="noStrike">
                <a:solidFill>
                  <a:srgbClr val="2D358E"/>
                </a:solidFill>
                <a:latin typeface="Arial"/>
                <a:ea typeface="Arial"/>
                <a:cs typeface="Arial"/>
                <a:sym typeface="Arial"/>
              </a:rPr>
              <a:t> be open</a:t>
            </a:r>
            <a:endParaRPr b="0" i="0" sz="1400" u="none" cap="none" strike="noStrike">
              <a:solidFill>
                <a:srgbClr val="2D358E"/>
              </a:solidFill>
              <a:latin typeface="Arial"/>
              <a:ea typeface="Arial"/>
              <a:cs typeface="Arial"/>
              <a:sym typeface="Arial"/>
            </a:endParaRPr>
          </a:p>
        </p:txBody>
      </p:sp>
      <p:sp>
        <p:nvSpPr>
          <p:cNvPr id="1194" name="Google Shape;1194;p183"/>
          <p:cNvSpPr txBox="1"/>
          <p:nvPr/>
        </p:nvSpPr>
        <p:spPr>
          <a:xfrm>
            <a:off x="1393725" y="3582650"/>
            <a:ext cx="7335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2D358E"/>
                </a:solidFill>
                <a:latin typeface="Arial"/>
                <a:ea typeface="Arial"/>
                <a:cs typeface="Arial"/>
                <a:sym typeface="Arial"/>
              </a:rPr>
              <a:t>If you want to share data then it should conform to set of principles…..</a:t>
            </a:r>
            <a:endParaRPr b="0" i="0" sz="1400" u="none" cap="none" strike="noStrike">
              <a:solidFill>
                <a:srgbClr val="2D358E"/>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18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b="1" lang="en-GB">
                <a:solidFill>
                  <a:srgbClr val="2D358E"/>
                </a:solidFill>
              </a:rPr>
              <a:t>FAIR</a:t>
            </a:r>
            <a:endParaRPr b="1">
              <a:solidFill>
                <a:srgbClr val="2D358E"/>
              </a:solidFill>
            </a:endParaRPr>
          </a:p>
        </p:txBody>
      </p:sp>
      <p:sp>
        <p:nvSpPr>
          <p:cNvPr id="1200" name="Google Shape;1200;p184"/>
          <p:cNvSpPr txBox="1"/>
          <p:nvPr>
            <p:ph idx="1" type="body"/>
          </p:nvPr>
        </p:nvSpPr>
        <p:spPr>
          <a:xfrm>
            <a:off x="311700" y="1389600"/>
            <a:ext cx="3062400" cy="3179400"/>
          </a:xfrm>
          <a:prstGeom prst="rect">
            <a:avLst/>
          </a:prstGeom>
          <a:noFill/>
          <a:ln>
            <a:noFill/>
          </a:ln>
        </p:spPr>
        <p:txBody>
          <a:bodyPr anchorCtr="0" anchor="t" bIns="91425" lIns="91425" spcFirstLastPara="1" rIns="91425" wrap="square" tIns="91425">
            <a:noAutofit/>
          </a:bodyPr>
          <a:lstStyle/>
          <a:p>
            <a:pPr indent="-317500" lvl="0" marL="285750" rtl="0" algn="l">
              <a:lnSpc>
                <a:spcPct val="115000"/>
              </a:lnSpc>
              <a:spcBef>
                <a:spcPts val="0"/>
              </a:spcBef>
              <a:spcAft>
                <a:spcPts val="0"/>
              </a:spcAft>
              <a:buClr>
                <a:srgbClr val="2D358E"/>
              </a:buClr>
              <a:buSzPts val="1700"/>
              <a:buChar char="●"/>
            </a:pPr>
            <a:r>
              <a:rPr b="1" lang="en-GB" sz="1700">
                <a:solidFill>
                  <a:srgbClr val="2D358E"/>
                </a:solidFill>
              </a:rPr>
              <a:t>F</a:t>
            </a:r>
            <a:r>
              <a:rPr lang="en-GB" sz="1700">
                <a:solidFill>
                  <a:srgbClr val="2D358E"/>
                </a:solidFill>
              </a:rPr>
              <a:t>indable,</a:t>
            </a:r>
            <a:r>
              <a:rPr b="1" lang="en-GB" sz="1700">
                <a:solidFill>
                  <a:srgbClr val="2D358E"/>
                </a:solidFill>
              </a:rPr>
              <a:t> A</a:t>
            </a:r>
            <a:r>
              <a:rPr lang="en-GB" sz="1700">
                <a:solidFill>
                  <a:srgbClr val="2D358E"/>
                </a:solidFill>
              </a:rPr>
              <a:t>ccessible, </a:t>
            </a:r>
            <a:r>
              <a:rPr b="1" lang="en-GB" sz="1700">
                <a:solidFill>
                  <a:srgbClr val="2D358E"/>
                </a:solidFill>
              </a:rPr>
              <a:t>I</a:t>
            </a:r>
            <a:r>
              <a:rPr lang="en-GB" sz="1700">
                <a:solidFill>
                  <a:srgbClr val="2D358E"/>
                </a:solidFill>
              </a:rPr>
              <a:t>nteroperable &amp; </a:t>
            </a:r>
            <a:r>
              <a:rPr b="1" lang="en-GB" sz="1700">
                <a:solidFill>
                  <a:srgbClr val="2D358E"/>
                </a:solidFill>
              </a:rPr>
              <a:t>R</a:t>
            </a:r>
            <a:r>
              <a:rPr lang="en-GB" sz="1700">
                <a:solidFill>
                  <a:srgbClr val="2D358E"/>
                </a:solidFill>
              </a:rPr>
              <a:t>eusable</a:t>
            </a:r>
            <a:endParaRPr sz="1700">
              <a:solidFill>
                <a:srgbClr val="2D358E"/>
              </a:solidFill>
            </a:endParaRPr>
          </a:p>
          <a:p>
            <a:pPr indent="-317500" lvl="0" marL="285750" rtl="0" algn="l">
              <a:lnSpc>
                <a:spcPct val="115000"/>
              </a:lnSpc>
              <a:spcBef>
                <a:spcPts val="1600"/>
              </a:spcBef>
              <a:spcAft>
                <a:spcPts val="0"/>
              </a:spcAft>
              <a:buClr>
                <a:srgbClr val="2D358E"/>
              </a:buClr>
              <a:buSzPts val="1700"/>
              <a:buChar char="●"/>
            </a:pPr>
            <a:r>
              <a:rPr lang="en-GB" sz="1700">
                <a:solidFill>
                  <a:srgbClr val="2D358E"/>
                </a:solidFill>
              </a:rPr>
              <a:t>Part of a growing movement to increase the value of data by ensuring their long term preservation</a:t>
            </a:r>
            <a:endParaRPr sz="1700">
              <a:solidFill>
                <a:srgbClr val="2D358E"/>
              </a:solidFill>
            </a:endParaRPr>
          </a:p>
          <a:p>
            <a:pPr indent="-317500" lvl="0" marL="285750" rtl="0" algn="l">
              <a:lnSpc>
                <a:spcPct val="115000"/>
              </a:lnSpc>
              <a:spcBef>
                <a:spcPts val="1600"/>
              </a:spcBef>
              <a:spcAft>
                <a:spcPts val="1600"/>
              </a:spcAft>
              <a:buClr>
                <a:srgbClr val="2D358E"/>
              </a:buClr>
              <a:buSzPts val="1700"/>
              <a:buChar char="●"/>
            </a:pPr>
            <a:r>
              <a:rPr lang="en-GB" sz="1700">
                <a:solidFill>
                  <a:srgbClr val="2D358E"/>
                </a:solidFill>
              </a:rPr>
              <a:t>A distillation of good RDM practices</a:t>
            </a:r>
            <a:endParaRPr sz="1700">
              <a:solidFill>
                <a:srgbClr val="2D358E"/>
              </a:solidFill>
            </a:endParaRPr>
          </a:p>
        </p:txBody>
      </p:sp>
      <p:pic>
        <p:nvPicPr>
          <p:cNvPr id="1201" name="Google Shape;1201;p184"/>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pic>
        <p:nvPicPr>
          <p:cNvPr descr="Text&#10;&#10;Description automatically generated" id="1202" name="Google Shape;1202;p184"/>
          <p:cNvPicPr preferRelativeResize="0"/>
          <p:nvPr/>
        </p:nvPicPr>
        <p:blipFill rotWithShape="1">
          <a:blip r:embed="rId4">
            <a:alphaModFix/>
          </a:blip>
          <a:srcRect b="0" l="0" r="0" t="0"/>
          <a:stretch/>
        </p:blipFill>
        <p:spPr>
          <a:xfrm>
            <a:off x="3262032" y="2233948"/>
            <a:ext cx="5667117" cy="2300751"/>
          </a:xfrm>
          <a:prstGeom prst="rect">
            <a:avLst/>
          </a:prstGeom>
          <a:noFill/>
          <a:ln>
            <a:noFill/>
          </a:ln>
        </p:spPr>
      </p:pic>
      <p:pic>
        <p:nvPicPr>
          <p:cNvPr id="1203" name="Google Shape;1203;p184"/>
          <p:cNvPicPr preferRelativeResize="0"/>
          <p:nvPr/>
        </p:nvPicPr>
        <p:blipFill rotWithShape="1">
          <a:blip r:embed="rId5">
            <a:alphaModFix/>
          </a:blip>
          <a:srcRect b="0" l="0" r="0" t="0"/>
          <a:stretch/>
        </p:blipFill>
        <p:spPr>
          <a:xfrm>
            <a:off x="3498590" y="1277000"/>
            <a:ext cx="5324007" cy="120016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58E"/>
        </a:solidFill>
      </p:bgPr>
    </p:bg>
    <p:spTree>
      <p:nvGrpSpPr>
        <p:cNvPr id="1207" name="Shape 1207"/>
        <p:cNvGrpSpPr/>
        <p:nvPr/>
      </p:nvGrpSpPr>
      <p:grpSpPr>
        <a:xfrm>
          <a:off x="0" y="0"/>
          <a:ext cx="0" cy="0"/>
          <a:chOff x="0" y="0"/>
          <a:chExt cx="0" cy="0"/>
        </a:xfrm>
      </p:grpSpPr>
      <p:sp>
        <p:nvSpPr>
          <p:cNvPr id="1208" name="Google Shape;1208;p18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209" name="Google Shape;1209;p18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pic>
        <p:nvPicPr>
          <p:cNvPr descr="waves_gradient.eps" id="1214" name="Google Shape;1214;p186"/>
          <p:cNvPicPr preferRelativeResize="0"/>
          <p:nvPr/>
        </p:nvPicPr>
        <p:blipFill rotWithShape="1">
          <a:blip r:embed="rId3">
            <a:alphaModFix/>
          </a:blip>
          <a:srcRect b="0" l="0" r="0" t="0"/>
          <a:stretch/>
        </p:blipFill>
        <p:spPr>
          <a:xfrm>
            <a:off x="0" y="2434829"/>
            <a:ext cx="9144000" cy="2823000"/>
          </a:xfrm>
          <a:prstGeom prst="rect">
            <a:avLst/>
          </a:prstGeom>
          <a:noFill/>
          <a:ln>
            <a:noFill/>
          </a:ln>
        </p:spPr>
      </p:pic>
      <p:pic>
        <p:nvPicPr>
          <p:cNvPr descr="sio_scripps_log0_transparent.png" id="1215" name="Google Shape;1215;p186"/>
          <p:cNvPicPr preferRelativeResize="0"/>
          <p:nvPr/>
        </p:nvPicPr>
        <p:blipFill rotWithShape="1">
          <a:blip r:embed="rId4">
            <a:alphaModFix/>
          </a:blip>
          <a:srcRect b="0" l="0" r="0" t="0"/>
          <a:stretch/>
        </p:blipFill>
        <p:spPr>
          <a:xfrm>
            <a:off x="20638" y="4495800"/>
            <a:ext cx="670200" cy="670200"/>
          </a:xfrm>
          <a:prstGeom prst="rect">
            <a:avLst/>
          </a:prstGeom>
          <a:noFill/>
          <a:ln>
            <a:noFill/>
          </a:ln>
        </p:spPr>
      </p:pic>
      <p:sp>
        <p:nvSpPr>
          <p:cNvPr id="1216" name="Google Shape;1216;p186"/>
          <p:cNvSpPr txBox="1"/>
          <p:nvPr/>
        </p:nvSpPr>
        <p:spPr>
          <a:xfrm>
            <a:off x="20638" y="279026"/>
            <a:ext cx="5814300" cy="807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3200" u="none" cap="none" strike="noStrike">
              <a:solidFill>
                <a:srgbClr val="D0E7F8"/>
              </a:solidFill>
              <a:latin typeface="Arial"/>
              <a:ea typeface="Arial"/>
              <a:cs typeface="Arial"/>
              <a:sym typeface="Arial"/>
            </a:endParaRPr>
          </a:p>
        </p:txBody>
      </p:sp>
      <p:sp>
        <p:nvSpPr>
          <p:cNvPr id="1217" name="Google Shape;1217;p186"/>
          <p:cNvSpPr txBox="1"/>
          <p:nvPr/>
        </p:nvSpPr>
        <p:spPr>
          <a:xfrm>
            <a:off x="1664850" y="783550"/>
            <a:ext cx="5814300" cy="80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4800">
                <a:solidFill>
                  <a:srgbClr val="0B5394"/>
                </a:solidFill>
              </a:rPr>
              <a:t>Ocean Observations</a:t>
            </a:r>
            <a:endParaRPr sz="4800">
              <a:solidFill>
                <a:srgbClr val="0B5394"/>
              </a:solidFill>
            </a:endParaRPr>
          </a:p>
          <a:p>
            <a:pPr indent="0" lvl="0" marL="0" rtl="0" algn="ctr">
              <a:spcBef>
                <a:spcPts val="0"/>
              </a:spcBef>
              <a:spcAft>
                <a:spcPts val="0"/>
              </a:spcAft>
              <a:buNone/>
            </a:pPr>
            <a:r>
              <a:rPr lang="en-GB" sz="4800">
                <a:solidFill>
                  <a:srgbClr val="0B5394"/>
                </a:solidFill>
              </a:rPr>
              <a:t>101</a:t>
            </a:r>
            <a:endParaRPr sz="4800">
              <a:solidFill>
                <a:srgbClr val="0B5394"/>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221" name="Shape 1221"/>
        <p:cNvGrpSpPr/>
        <p:nvPr/>
      </p:nvGrpSpPr>
      <p:grpSpPr>
        <a:xfrm>
          <a:off x="0" y="0"/>
          <a:ext cx="0" cy="0"/>
          <a:chOff x="0" y="0"/>
          <a:chExt cx="0" cy="0"/>
        </a:xfrm>
      </p:grpSpPr>
      <p:sp>
        <p:nvSpPr>
          <p:cNvPr id="1222" name="Google Shape;1222;p187"/>
          <p:cNvSpPr txBox="1"/>
          <p:nvPr/>
        </p:nvSpPr>
        <p:spPr>
          <a:xfrm>
            <a:off x="6648675" y="2169037"/>
            <a:ext cx="1246500" cy="601500"/>
          </a:xfrm>
          <a:prstGeom prst="rect">
            <a:avLst/>
          </a:prstGeom>
          <a:noFill/>
          <a:ln>
            <a:noFill/>
          </a:ln>
        </p:spPr>
        <p:txBody>
          <a:bodyPr anchorCtr="0" anchor="ctr" bIns="68550" lIns="68550" spcFirstLastPara="1" rIns="68550" wrap="square" tIns="68550">
            <a:noAutofit/>
          </a:bodyPr>
          <a:lstStyle/>
          <a:p>
            <a:pPr indent="0" lvl="0" marL="0" marR="0" rtl="0" algn="ctr">
              <a:lnSpc>
                <a:spcPct val="100000"/>
              </a:lnSpc>
              <a:spcBef>
                <a:spcPts val="0"/>
              </a:spcBef>
              <a:spcAft>
                <a:spcPts val="0"/>
              </a:spcAft>
              <a:buClr>
                <a:srgbClr val="000000"/>
              </a:buClr>
              <a:buSzPts val="1650"/>
              <a:buFont typeface="Proxima Nova"/>
              <a:buNone/>
            </a:pPr>
            <a:r>
              <a:rPr b="0" i="0" lang="en-GB" sz="1650" u="none" cap="none" strike="noStrike">
                <a:solidFill>
                  <a:srgbClr val="000000"/>
                </a:solidFill>
                <a:latin typeface="Proxima Nova"/>
                <a:ea typeface="Proxima Nova"/>
                <a:cs typeface="Proxima Nova"/>
                <a:sym typeface="Proxima Nova"/>
              </a:rPr>
              <a:t>Browser</a:t>
            </a:r>
            <a:endParaRPr b="0" i="0" sz="1050" u="none" cap="none" strike="noStrike">
              <a:solidFill>
                <a:srgbClr val="000000"/>
              </a:solidFill>
              <a:latin typeface="Arial"/>
              <a:ea typeface="Arial"/>
              <a:cs typeface="Arial"/>
              <a:sym typeface="Arial"/>
            </a:endParaRPr>
          </a:p>
        </p:txBody>
      </p:sp>
      <p:pic>
        <p:nvPicPr>
          <p:cNvPr id="1223" name="Google Shape;1223;p187" title="thermohaline_conveyor_30fps.mp4">
            <a:hlinkClick r:id="rId3"/>
          </p:cNvPr>
          <p:cNvPicPr preferRelativeResize="0"/>
          <p:nvPr/>
        </p:nvPicPr>
        <p:blipFill>
          <a:blip r:embed="rId4">
            <a:alphaModFix/>
          </a:blip>
          <a:stretch>
            <a:fillRect/>
          </a:stretch>
        </p:blipFill>
        <p:spPr>
          <a:xfrm>
            <a:off x="1237775" y="103100"/>
            <a:ext cx="6583050" cy="49373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3"/>
                                        </p:tgtEl>
                                        <p:attrNameLst>
                                          <p:attrName>style.visibility</p:attrName>
                                        </p:attrNameLst>
                                      </p:cBhvr>
                                      <p:to>
                                        <p:strVal val="visible"/>
                                      </p:to>
                                    </p:set>
                                    <p:animEffect filter="fade" transition="in">
                                      <p:cBhvr>
                                        <p:cTn dur="1000"/>
                                        <p:tgtEl>
                                          <p:spTgt spid="12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7" name="Shape 1227"/>
        <p:cNvGrpSpPr/>
        <p:nvPr/>
      </p:nvGrpSpPr>
      <p:grpSpPr>
        <a:xfrm>
          <a:off x="0" y="0"/>
          <a:ext cx="0" cy="0"/>
          <a:chOff x="0" y="0"/>
          <a:chExt cx="0" cy="0"/>
        </a:xfrm>
      </p:grpSpPr>
      <p:pic>
        <p:nvPicPr>
          <p:cNvPr descr="waves_gradient.eps" id="1228" name="Google Shape;1228;p188"/>
          <p:cNvPicPr preferRelativeResize="0"/>
          <p:nvPr/>
        </p:nvPicPr>
        <p:blipFill rotWithShape="1">
          <a:blip r:embed="rId3">
            <a:alphaModFix/>
          </a:blip>
          <a:srcRect b="0" l="0" r="0" t="0"/>
          <a:stretch/>
        </p:blipFill>
        <p:spPr>
          <a:xfrm>
            <a:off x="0" y="2434829"/>
            <a:ext cx="9144000" cy="2823075"/>
          </a:xfrm>
          <a:prstGeom prst="rect">
            <a:avLst/>
          </a:prstGeom>
          <a:noFill/>
          <a:ln>
            <a:noFill/>
          </a:ln>
        </p:spPr>
      </p:pic>
      <p:pic>
        <p:nvPicPr>
          <p:cNvPr descr="sio_scripps_log0_transparent.png" id="1229" name="Google Shape;1229;p188"/>
          <p:cNvPicPr preferRelativeResize="0"/>
          <p:nvPr/>
        </p:nvPicPr>
        <p:blipFill rotWithShape="1">
          <a:blip r:embed="rId4">
            <a:alphaModFix/>
          </a:blip>
          <a:srcRect b="0" l="0" r="0" t="0"/>
          <a:stretch/>
        </p:blipFill>
        <p:spPr>
          <a:xfrm>
            <a:off x="20638" y="4495800"/>
            <a:ext cx="670275" cy="670275"/>
          </a:xfrm>
          <a:prstGeom prst="rect">
            <a:avLst/>
          </a:prstGeom>
          <a:noFill/>
          <a:ln>
            <a:noFill/>
          </a:ln>
        </p:spPr>
      </p:pic>
      <p:pic>
        <p:nvPicPr>
          <p:cNvPr descr="Ocean_from_Space_Iss007e10807-1200x733.jpg" id="1230" name="Google Shape;1230;p188"/>
          <p:cNvPicPr preferRelativeResize="0"/>
          <p:nvPr/>
        </p:nvPicPr>
        <p:blipFill rotWithShape="1">
          <a:blip r:embed="rId5">
            <a:alphaModFix/>
          </a:blip>
          <a:srcRect b="0" l="0" r="0" t="0"/>
          <a:stretch/>
        </p:blipFill>
        <p:spPr>
          <a:xfrm>
            <a:off x="0" y="0"/>
            <a:ext cx="9144000" cy="5257904"/>
          </a:xfrm>
          <a:prstGeom prst="rect">
            <a:avLst/>
          </a:prstGeom>
          <a:noFill/>
          <a:ln>
            <a:noFill/>
          </a:ln>
        </p:spPr>
      </p:pic>
      <p:sp>
        <p:nvSpPr>
          <p:cNvPr id="1231" name="Google Shape;1231;p188"/>
          <p:cNvSpPr txBox="1"/>
          <p:nvPr/>
        </p:nvSpPr>
        <p:spPr>
          <a:xfrm>
            <a:off x="20638" y="279026"/>
            <a:ext cx="5814412" cy="8079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GB" sz="3200" u="none" cap="none" strike="noStrike">
                <a:solidFill>
                  <a:srgbClr val="D0E7F8"/>
                </a:solidFill>
                <a:latin typeface="Arial"/>
                <a:ea typeface="Arial"/>
                <a:cs typeface="Arial"/>
                <a:sym typeface="Arial"/>
              </a:rPr>
              <a:t>1.332 x 10^21 Liters of Water</a:t>
            </a:r>
            <a:endParaRPr/>
          </a:p>
          <a:p>
            <a:pPr indent="0" lvl="0" marL="0" marR="0" rtl="0" algn="l">
              <a:spcBef>
                <a:spcPts val="0"/>
              </a:spcBef>
              <a:spcAft>
                <a:spcPts val="0"/>
              </a:spcAft>
              <a:buNone/>
            </a:pPr>
            <a:r>
              <a:rPr b="1" i="0" lang="en-GB" sz="3200" u="none" cap="none" strike="noStrike">
                <a:solidFill>
                  <a:srgbClr val="D0E7F8"/>
                </a:solidFill>
                <a:latin typeface="Arial"/>
                <a:ea typeface="Arial"/>
                <a:cs typeface="Arial"/>
                <a:sym typeface="Arial"/>
              </a:rPr>
              <a:t>~352 Quintillion Gallons</a:t>
            </a:r>
            <a:endParaRPr b="1" i="0" sz="3200" u="none" cap="none" strike="noStrike">
              <a:solidFill>
                <a:srgbClr val="D0E7F8"/>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189"/>
          <p:cNvSpPr txBox="1"/>
          <p:nvPr>
            <p:ph idx="12" type="sldNum"/>
          </p:nvPr>
        </p:nvSpPr>
        <p:spPr>
          <a:xfrm>
            <a:off x="8686800" y="4754880"/>
            <a:ext cx="457200" cy="420300"/>
          </a:xfrm>
          <a:prstGeom prst="rect">
            <a:avLst/>
          </a:prstGeom>
          <a:noFill/>
          <a:ln>
            <a:noFill/>
          </a:ln>
        </p:spPr>
        <p:txBody>
          <a:bodyPr anchorCtr="0" anchor="t" bIns="256025" lIns="0" spcFirstLastPara="1" rIns="0" wrap="square" tIns="0">
            <a:spAutoFit/>
          </a:bodyPr>
          <a:lstStyle/>
          <a:p>
            <a:pPr indent="0" lvl="0" marL="0" rtl="0" algn="l">
              <a:lnSpc>
                <a:spcPct val="100000"/>
              </a:lnSpc>
              <a:spcBef>
                <a:spcPts val="0"/>
              </a:spcBef>
              <a:spcAft>
                <a:spcPts val="0"/>
              </a:spcAft>
              <a:buSzPts val="1050"/>
              <a:buNone/>
            </a:pPr>
            <a:fld id="{00000000-1234-1234-1234-123412341234}" type="slidenum">
              <a:rPr lang="en-GB"/>
              <a:t>‹#›</a:t>
            </a:fld>
            <a:endParaRPr/>
          </a:p>
        </p:txBody>
      </p:sp>
      <p:sp>
        <p:nvSpPr>
          <p:cNvPr id="1237" name="Google Shape;1237;p189"/>
          <p:cNvSpPr txBox="1"/>
          <p:nvPr>
            <p:ph type="title"/>
          </p:nvPr>
        </p:nvSpPr>
        <p:spPr>
          <a:xfrm>
            <a:off x="135745" y="81255"/>
            <a:ext cx="9368400" cy="684000"/>
          </a:xfrm>
          <a:prstGeom prst="rect">
            <a:avLst/>
          </a:prstGeom>
          <a:noFill/>
          <a:ln>
            <a:noFill/>
          </a:ln>
        </p:spPr>
        <p:txBody>
          <a:bodyPr anchorCtr="0" anchor="t" bIns="0" lIns="0" spcFirstLastPara="1" rIns="0" wrap="square" tIns="5025">
            <a:spAutoFit/>
          </a:bodyPr>
          <a:lstStyle/>
          <a:p>
            <a:pPr indent="12700" lvl="0" marL="0" marR="0" rtl="0" algn="l">
              <a:lnSpc>
                <a:spcPct val="110000"/>
              </a:lnSpc>
              <a:spcBef>
                <a:spcPts val="0"/>
              </a:spcBef>
              <a:spcAft>
                <a:spcPts val="0"/>
              </a:spcAft>
              <a:buNone/>
            </a:pPr>
            <a:r>
              <a:rPr lang="en-GB" sz="2100">
                <a:solidFill>
                  <a:srgbClr val="13181F"/>
                </a:solidFill>
              </a:rPr>
              <a:t>The need for global ocean observations: </a:t>
            </a:r>
            <a:endParaRPr sz="2100">
              <a:solidFill>
                <a:srgbClr val="13181F"/>
              </a:solidFill>
            </a:endParaRPr>
          </a:p>
          <a:p>
            <a:pPr indent="12700" lvl="0" marL="0" marR="0" rtl="0" algn="l">
              <a:lnSpc>
                <a:spcPct val="110000"/>
              </a:lnSpc>
              <a:spcBef>
                <a:spcPts val="0"/>
              </a:spcBef>
              <a:spcAft>
                <a:spcPts val="0"/>
              </a:spcAft>
              <a:buNone/>
            </a:pPr>
            <a:r>
              <a:rPr lang="en-GB" sz="2100">
                <a:solidFill>
                  <a:srgbClr val="13181F"/>
                </a:solidFill>
              </a:rPr>
              <a:t>Global Ocean Heat Content</a:t>
            </a:r>
            <a:endParaRPr sz="2100"/>
          </a:p>
        </p:txBody>
      </p:sp>
      <p:sp>
        <p:nvSpPr>
          <p:cNvPr id="1238" name="Google Shape;1238;p189"/>
          <p:cNvSpPr txBox="1"/>
          <p:nvPr/>
        </p:nvSpPr>
        <p:spPr>
          <a:xfrm>
            <a:off x="2774725" y="4420050"/>
            <a:ext cx="3347700" cy="391800"/>
          </a:xfrm>
          <a:prstGeom prst="rect">
            <a:avLst/>
          </a:prstGeom>
          <a:noFill/>
          <a:ln>
            <a:noFill/>
          </a:ln>
        </p:spPr>
        <p:txBody>
          <a:bodyPr anchorCtr="0" anchor="t" bIns="0" lIns="0" spcFirstLastPara="1" rIns="0" wrap="square" tIns="98475">
            <a:spAutoFit/>
          </a:bodyPr>
          <a:lstStyle/>
          <a:p>
            <a:pPr indent="0" lvl="0" marL="12700" rtl="0" algn="l">
              <a:lnSpc>
                <a:spcPct val="100000"/>
              </a:lnSpc>
              <a:spcBef>
                <a:spcPts val="0"/>
              </a:spcBef>
              <a:spcAft>
                <a:spcPts val="0"/>
              </a:spcAft>
              <a:buNone/>
            </a:pPr>
            <a:r>
              <a:rPr i="1" lang="en-GB" sz="900">
                <a:solidFill>
                  <a:srgbClr val="13181F"/>
                </a:solidFill>
                <a:latin typeface="Arial"/>
                <a:ea typeface="Arial"/>
                <a:cs typeface="Arial"/>
                <a:sym typeface="Arial"/>
              </a:rPr>
              <a:t>Earth's heat balance </a:t>
            </a:r>
            <a:endParaRPr i="1" sz="900">
              <a:solidFill>
                <a:srgbClr val="13181F"/>
              </a:solidFill>
              <a:latin typeface="Arial"/>
              <a:ea typeface="Arial"/>
              <a:cs typeface="Arial"/>
              <a:sym typeface="Arial"/>
            </a:endParaRPr>
          </a:p>
          <a:p>
            <a:pPr indent="0" lvl="0" marL="12700" rtl="0" algn="l">
              <a:lnSpc>
                <a:spcPct val="100000"/>
              </a:lnSpc>
              <a:spcBef>
                <a:spcPts val="0"/>
              </a:spcBef>
              <a:spcAft>
                <a:spcPts val="0"/>
              </a:spcAft>
              <a:buNone/>
            </a:pPr>
            <a:r>
              <a:rPr i="1" lang="en-GB" sz="900">
                <a:solidFill>
                  <a:srgbClr val="13181F"/>
                </a:solidFill>
                <a:latin typeface="Arial"/>
                <a:ea typeface="Arial"/>
                <a:cs typeface="Arial"/>
                <a:sym typeface="Arial"/>
              </a:rPr>
              <a:t>(Source: </a:t>
            </a:r>
            <a:r>
              <a:rPr i="1" lang="en-GB" sz="1000">
                <a:solidFill>
                  <a:srgbClr val="13181F"/>
                </a:solidFill>
                <a:latin typeface="Arial"/>
                <a:ea typeface="Arial"/>
                <a:cs typeface="Arial"/>
                <a:sym typeface="Arial"/>
              </a:rPr>
              <a:t>IPCC 5</a:t>
            </a:r>
            <a:r>
              <a:rPr baseline="30000" i="1" lang="en-GB" sz="1000">
                <a:solidFill>
                  <a:srgbClr val="13181F"/>
                </a:solidFill>
                <a:latin typeface="Arial"/>
                <a:ea typeface="Arial"/>
                <a:cs typeface="Arial"/>
                <a:sym typeface="Arial"/>
              </a:rPr>
              <a:t>th </a:t>
            </a:r>
            <a:r>
              <a:rPr i="1" lang="en-GB" sz="900">
                <a:solidFill>
                  <a:srgbClr val="13181F"/>
                </a:solidFill>
                <a:latin typeface="Arial"/>
                <a:ea typeface="Arial"/>
                <a:cs typeface="Arial"/>
                <a:sym typeface="Arial"/>
              </a:rPr>
              <a:t>Assessment Report)</a:t>
            </a:r>
            <a:endParaRPr i="1" sz="900">
              <a:latin typeface="Arial"/>
              <a:ea typeface="Arial"/>
              <a:cs typeface="Arial"/>
              <a:sym typeface="Arial"/>
            </a:endParaRPr>
          </a:p>
        </p:txBody>
      </p:sp>
      <p:sp>
        <p:nvSpPr>
          <p:cNvPr id="1239" name="Google Shape;1239;p189"/>
          <p:cNvSpPr txBox="1"/>
          <p:nvPr/>
        </p:nvSpPr>
        <p:spPr>
          <a:xfrm>
            <a:off x="6211600" y="931975"/>
            <a:ext cx="2764200" cy="3175200"/>
          </a:xfrm>
          <a:prstGeom prst="rect">
            <a:avLst/>
          </a:prstGeom>
          <a:noFill/>
          <a:ln>
            <a:noFill/>
          </a:ln>
        </p:spPr>
        <p:txBody>
          <a:bodyPr anchorCtr="0" anchor="t" bIns="0" lIns="0" spcFirstLastPara="1" rIns="0" wrap="square" tIns="3175">
            <a:spAutoFit/>
          </a:bodyPr>
          <a:lstStyle/>
          <a:p>
            <a:pPr indent="12700" lvl="0" marL="0" marR="0" rtl="0" algn="l">
              <a:lnSpc>
                <a:spcPct val="115799"/>
              </a:lnSpc>
              <a:spcBef>
                <a:spcPts val="0"/>
              </a:spcBef>
              <a:spcAft>
                <a:spcPts val="0"/>
              </a:spcAft>
              <a:buNone/>
            </a:pPr>
            <a:r>
              <a:rPr lang="en-GB" sz="1500">
                <a:solidFill>
                  <a:srgbClr val="13181F"/>
                </a:solidFill>
                <a:latin typeface="Arial"/>
                <a:ea typeface="Arial"/>
                <a:cs typeface="Arial"/>
                <a:sym typeface="Arial"/>
              </a:rPr>
              <a:t>Energy fluxes at the top of the</a:t>
            </a:r>
            <a:r>
              <a:rPr lang="en-GB" sz="1500">
                <a:latin typeface="Arial"/>
                <a:ea typeface="Arial"/>
                <a:cs typeface="Arial"/>
                <a:sym typeface="Arial"/>
              </a:rPr>
              <a:t> </a:t>
            </a:r>
            <a:r>
              <a:rPr lang="en-GB" sz="1500">
                <a:solidFill>
                  <a:srgbClr val="13181F"/>
                </a:solidFill>
                <a:latin typeface="Arial"/>
                <a:ea typeface="Arial"/>
                <a:cs typeface="Arial"/>
                <a:sym typeface="Arial"/>
              </a:rPr>
              <a:t>atmosphere are accurately measured by satellites, but the net flux is a small difference of large numbers and is challenging. </a:t>
            </a:r>
            <a:endParaRPr sz="600"/>
          </a:p>
          <a:p>
            <a:pPr indent="12700" lvl="0" marL="0" marR="0" rtl="0" algn="l">
              <a:lnSpc>
                <a:spcPct val="115799"/>
              </a:lnSpc>
              <a:spcBef>
                <a:spcPts val="0"/>
              </a:spcBef>
              <a:spcAft>
                <a:spcPts val="0"/>
              </a:spcAft>
              <a:buNone/>
            </a:pPr>
            <a:r>
              <a:t/>
            </a:r>
            <a:endParaRPr sz="1500">
              <a:solidFill>
                <a:srgbClr val="13181F"/>
              </a:solidFill>
              <a:latin typeface="Arial"/>
              <a:ea typeface="Arial"/>
              <a:cs typeface="Arial"/>
              <a:sym typeface="Arial"/>
            </a:endParaRPr>
          </a:p>
          <a:p>
            <a:pPr indent="12700" lvl="0" marL="0" marR="0" rtl="0" algn="l">
              <a:lnSpc>
                <a:spcPct val="115799"/>
              </a:lnSpc>
              <a:spcBef>
                <a:spcPts val="0"/>
              </a:spcBef>
              <a:spcAft>
                <a:spcPts val="0"/>
              </a:spcAft>
              <a:buNone/>
            </a:pPr>
            <a:r>
              <a:rPr lang="en-GB" sz="1500">
                <a:solidFill>
                  <a:srgbClr val="13181F"/>
                </a:solidFill>
                <a:latin typeface="Arial"/>
                <a:ea typeface="Arial"/>
                <a:cs typeface="Arial"/>
                <a:sym typeface="Arial"/>
              </a:rPr>
              <a:t>This net heat flux is more accurately measured from temperature changes of </a:t>
            </a:r>
            <a:r>
              <a:rPr lang="en-GB" sz="1500">
                <a:latin typeface="Arial"/>
                <a:ea typeface="Arial"/>
                <a:cs typeface="Arial"/>
                <a:sym typeface="Arial"/>
              </a:rPr>
              <a:t>the</a:t>
            </a:r>
            <a:r>
              <a:rPr lang="en-GB" sz="1500">
                <a:solidFill>
                  <a:srgbClr val="13181F"/>
                </a:solidFill>
                <a:latin typeface="Arial"/>
                <a:ea typeface="Arial"/>
                <a:cs typeface="Arial"/>
                <a:sym typeface="Arial"/>
              </a:rPr>
              <a:t> ocean, atmosphere, and cryosphere.</a:t>
            </a:r>
            <a:endParaRPr sz="1500">
              <a:latin typeface="Arial"/>
              <a:ea typeface="Arial"/>
              <a:cs typeface="Arial"/>
              <a:sym typeface="Arial"/>
            </a:endParaRPr>
          </a:p>
        </p:txBody>
      </p:sp>
      <p:pic>
        <p:nvPicPr>
          <p:cNvPr id="1240" name="Google Shape;1240;p189"/>
          <p:cNvPicPr preferRelativeResize="0"/>
          <p:nvPr/>
        </p:nvPicPr>
        <p:blipFill>
          <a:blip r:embed="rId3">
            <a:alphaModFix/>
          </a:blip>
          <a:stretch>
            <a:fillRect/>
          </a:stretch>
        </p:blipFill>
        <p:spPr>
          <a:xfrm>
            <a:off x="759850" y="931975"/>
            <a:ext cx="5269995" cy="34425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245" name="Shape 1245"/>
        <p:cNvGrpSpPr/>
        <p:nvPr/>
      </p:nvGrpSpPr>
      <p:grpSpPr>
        <a:xfrm>
          <a:off x="0" y="0"/>
          <a:ext cx="0" cy="0"/>
          <a:chOff x="0" y="0"/>
          <a:chExt cx="0" cy="0"/>
        </a:xfrm>
      </p:grpSpPr>
      <p:sp>
        <p:nvSpPr>
          <p:cNvPr id="1246" name="Google Shape;1246;p190"/>
          <p:cNvSpPr txBox="1"/>
          <p:nvPr>
            <p:ph type="title"/>
          </p:nvPr>
        </p:nvSpPr>
        <p:spPr>
          <a:xfrm>
            <a:off x="457200" y="126226"/>
            <a:ext cx="8229600" cy="551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Font typeface="Arial"/>
              <a:buNone/>
            </a:pPr>
            <a:r>
              <a:rPr b="1" i="0" lang="en-GB" sz="2400" u="none" cap="none" strike="noStrike">
                <a:solidFill>
                  <a:srgbClr val="FFFFFF"/>
                </a:solidFill>
                <a:latin typeface="Arial"/>
                <a:ea typeface="Arial"/>
                <a:cs typeface="Arial"/>
                <a:sym typeface="Arial"/>
              </a:rPr>
              <a:t>Oceans are the “flywheel of climate”</a:t>
            </a:r>
            <a:endParaRPr>
              <a:solidFill>
                <a:srgbClr val="FFFFFF"/>
              </a:solidFill>
            </a:endParaRPr>
          </a:p>
        </p:txBody>
      </p:sp>
      <p:sp>
        <p:nvSpPr>
          <p:cNvPr id="1247" name="Google Shape;1247;p190"/>
          <p:cNvSpPr txBox="1"/>
          <p:nvPr>
            <p:ph idx="1" type="body"/>
          </p:nvPr>
        </p:nvSpPr>
        <p:spPr>
          <a:xfrm>
            <a:off x="1309750" y="1200150"/>
            <a:ext cx="7377000" cy="3394500"/>
          </a:xfrm>
          <a:prstGeom prst="rect">
            <a:avLst/>
          </a:prstGeom>
          <a:noFill/>
          <a:ln>
            <a:noFill/>
          </a:ln>
        </p:spPr>
        <p:txBody>
          <a:bodyPr anchorCtr="0" anchor="t" bIns="91425" lIns="91425" spcFirstLastPara="1" rIns="91425" wrap="square" tIns="91425">
            <a:noAutofit/>
          </a:bodyPr>
          <a:lstStyle/>
          <a:p>
            <a:pPr indent="-139700" lvl="0" marL="342900" marR="0" rtl="0" algn="l">
              <a:lnSpc>
                <a:spcPct val="100000"/>
              </a:lnSpc>
              <a:spcBef>
                <a:spcPts val="0"/>
              </a:spcBef>
              <a:spcAft>
                <a:spcPts val="0"/>
              </a:spcAft>
              <a:buClr>
                <a:schemeClr val="dk1"/>
              </a:buClr>
              <a:buFont typeface="Arial"/>
              <a:buNone/>
            </a:pPr>
            <a:r>
              <a:t/>
            </a:r>
            <a:endParaRPr b="0" i="0" sz="1400" u="none" cap="none" strike="noStrike">
              <a:solidFill>
                <a:srgbClr val="000000"/>
              </a:solidFill>
              <a:latin typeface="Arial"/>
              <a:ea typeface="Arial"/>
              <a:cs typeface="Arial"/>
              <a:sym typeface="Arial"/>
            </a:endParaRPr>
          </a:p>
        </p:txBody>
      </p:sp>
      <p:pic>
        <p:nvPicPr>
          <p:cNvPr id="1248" name="Google Shape;1248;p190"/>
          <p:cNvPicPr preferRelativeResize="0"/>
          <p:nvPr/>
        </p:nvPicPr>
        <p:blipFill rotWithShape="1">
          <a:blip r:embed="rId3">
            <a:alphaModFix/>
          </a:blip>
          <a:srcRect b="0" l="0" r="0" t="0"/>
          <a:stretch/>
        </p:blipFill>
        <p:spPr>
          <a:xfrm>
            <a:off x="1932000" y="677925"/>
            <a:ext cx="5280000" cy="3839700"/>
          </a:xfrm>
          <a:prstGeom prst="rect">
            <a:avLst/>
          </a:prstGeom>
          <a:noFill/>
          <a:ln>
            <a:noFill/>
          </a:ln>
        </p:spPr>
      </p:pic>
      <p:sp>
        <p:nvSpPr>
          <p:cNvPr id="1249" name="Google Shape;1249;p190"/>
          <p:cNvSpPr txBox="1"/>
          <p:nvPr/>
        </p:nvSpPr>
        <p:spPr>
          <a:xfrm>
            <a:off x="1125900" y="4643719"/>
            <a:ext cx="6892200" cy="4200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b="0" i="0" lang="en-GB" sz="1050" u="none" cap="none" strike="noStrike">
                <a:solidFill>
                  <a:srgbClr val="FFFFFF"/>
                </a:solidFill>
                <a:latin typeface="Arial"/>
                <a:ea typeface="Arial"/>
                <a:cs typeface="Arial"/>
                <a:sym typeface="Arial"/>
              </a:rPr>
              <a:t>S. Levitus, J. I. Antonov, T. P. Boyer,O. K. Baranova,H. E. Garcia,R. A. Locarnini,A. V. Mishonov,J. R. Reagan,D. Seidov,E. S. Yarosh, and M. M. Zweng | </a:t>
            </a:r>
            <a:r>
              <a:rPr b="0" i="0" lang="en-GB" sz="1050" u="sng" cap="none" strike="noStrike">
                <a:solidFill>
                  <a:srgbClr val="FFFFFF"/>
                </a:solidFill>
                <a:latin typeface="Arial"/>
                <a:ea typeface="Arial"/>
                <a:cs typeface="Arial"/>
                <a:sym typeface="Arial"/>
                <a:hlinkClick r:id="rId4">
                  <a:extLst>
                    <a:ext uri="{A12FA001-AC4F-418D-AE19-62706E023703}">
                      <ahyp:hlinkClr val="tx"/>
                    </a:ext>
                  </a:extLst>
                </a:hlinkClick>
              </a:rPr>
              <a:t>published 17 May 2012</a:t>
            </a:r>
            <a:endParaRPr>
              <a:solidFill>
                <a:srgbClr val="FFFFFF"/>
              </a:solidFill>
            </a:endParaRPr>
          </a:p>
        </p:txBody>
      </p:sp>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pic>
        <p:nvPicPr>
          <p:cNvPr id="1046" name="Google Shape;1046;p164"/>
          <p:cNvPicPr preferRelativeResize="0"/>
          <p:nvPr/>
        </p:nvPicPr>
        <p:blipFill>
          <a:blip r:embed="rId3">
            <a:alphaModFix/>
          </a:blip>
          <a:stretch>
            <a:fillRect/>
          </a:stretch>
        </p:blipFill>
        <p:spPr>
          <a:xfrm>
            <a:off x="314700" y="768075"/>
            <a:ext cx="4769450" cy="3904775"/>
          </a:xfrm>
          <a:prstGeom prst="rect">
            <a:avLst/>
          </a:prstGeom>
          <a:noFill/>
          <a:ln>
            <a:noFill/>
          </a:ln>
        </p:spPr>
      </p:pic>
      <p:sp>
        <p:nvSpPr>
          <p:cNvPr id="1047" name="Google Shape;1047;p164"/>
          <p:cNvSpPr txBox="1"/>
          <p:nvPr>
            <p:ph type="title"/>
          </p:nvPr>
        </p:nvSpPr>
        <p:spPr>
          <a:xfrm>
            <a:off x="461700" y="184325"/>
            <a:ext cx="5315400" cy="524400"/>
          </a:xfrm>
          <a:prstGeom prst="rect">
            <a:avLst/>
          </a:prstGeom>
          <a:noFill/>
          <a:ln>
            <a:noFill/>
          </a:ln>
        </p:spPr>
        <p:txBody>
          <a:bodyPr anchorCtr="0" anchor="b" bIns="34275" lIns="68575" spcFirstLastPara="1" rIns="68575" wrap="square" tIns="34275">
            <a:normAutofit fontScale="90000"/>
          </a:bodyPr>
          <a:lstStyle/>
          <a:p>
            <a:pPr indent="0" lvl="0" marL="0" rtl="0" algn="l">
              <a:lnSpc>
                <a:spcPct val="90000"/>
              </a:lnSpc>
              <a:spcBef>
                <a:spcPts val="0"/>
              </a:spcBef>
              <a:spcAft>
                <a:spcPts val="0"/>
              </a:spcAft>
              <a:buClr>
                <a:srgbClr val="2D358E"/>
              </a:buClr>
              <a:buSzPct val="100000"/>
              <a:buFont typeface="Arial Black"/>
              <a:buNone/>
            </a:pPr>
            <a:r>
              <a:rPr lang="en-GB"/>
              <a:t>Why is Open Science Important?</a:t>
            </a:r>
            <a:endParaRPr/>
          </a:p>
        </p:txBody>
      </p:sp>
      <p:sp>
        <p:nvSpPr>
          <p:cNvPr id="1048" name="Google Shape;1048;p164"/>
          <p:cNvSpPr txBox="1"/>
          <p:nvPr>
            <p:ph idx="1" type="body"/>
          </p:nvPr>
        </p:nvSpPr>
        <p:spPr>
          <a:xfrm>
            <a:off x="4786125" y="1742900"/>
            <a:ext cx="4146000" cy="21444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349250" lvl="0" marL="457200" rtl="0" algn="l">
              <a:lnSpc>
                <a:spcPct val="70000"/>
              </a:lnSpc>
              <a:spcBef>
                <a:spcPts val="1000"/>
              </a:spcBef>
              <a:spcAft>
                <a:spcPts val="0"/>
              </a:spcAft>
              <a:buClr>
                <a:srgbClr val="2D358E"/>
              </a:buClr>
              <a:buSzPts val="1900"/>
              <a:buChar char="●"/>
            </a:pPr>
            <a:r>
              <a:rPr lang="en-GB" sz="1900">
                <a:solidFill>
                  <a:srgbClr val="2D358E"/>
                </a:solidFill>
              </a:rPr>
              <a:t>Being more open encourages best research practices and makes it easier for you to build on your work.</a:t>
            </a:r>
            <a:endParaRPr sz="1900">
              <a:solidFill>
                <a:srgbClr val="2D358E"/>
              </a:solidFill>
            </a:endParaRPr>
          </a:p>
          <a:p>
            <a:pPr indent="-349250" lvl="0" marL="457200" rtl="0" algn="l">
              <a:lnSpc>
                <a:spcPct val="70000"/>
              </a:lnSpc>
              <a:spcBef>
                <a:spcPts val="1000"/>
              </a:spcBef>
              <a:spcAft>
                <a:spcPts val="0"/>
              </a:spcAft>
              <a:buClr>
                <a:srgbClr val="2D358E"/>
              </a:buClr>
              <a:buSzPts val="1900"/>
              <a:buFont typeface="Arial"/>
              <a:buChar char="●"/>
            </a:pPr>
            <a:r>
              <a:rPr lang="en-GB" sz="1900">
                <a:solidFill>
                  <a:srgbClr val="2D358E"/>
                </a:solidFill>
              </a:rPr>
              <a:t>Open results have more visibility and impact.</a:t>
            </a:r>
            <a:endParaRPr sz="1900">
              <a:solidFill>
                <a:srgbClr val="2D358E"/>
              </a:solidFill>
            </a:endParaRPr>
          </a:p>
          <a:p>
            <a:pPr indent="-349250" lvl="0" marL="457200" rtl="0" algn="l">
              <a:lnSpc>
                <a:spcPct val="70000"/>
              </a:lnSpc>
              <a:spcBef>
                <a:spcPts val="1000"/>
              </a:spcBef>
              <a:spcAft>
                <a:spcPts val="0"/>
              </a:spcAft>
              <a:buClr>
                <a:srgbClr val="2D358E"/>
              </a:buClr>
              <a:buSzPts val="1900"/>
              <a:buFont typeface="Arial"/>
              <a:buChar char="●"/>
            </a:pPr>
            <a:r>
              <a:rPr lang="en-GB" sz="1900">
                <a:solidFill>
                  <a:srgbClr val="2D358E"/>
                </a:solidFill>
              </a:rPr>
              <a:t>Open science encourages more collaborative science.</a:t>
            </a:r>
            <a:endParaRPr sz="1900">
              <a:solidFill>
                <a:srgbClr val="2D358E"/>
              </a:solidFill>
              <a:highlight>
                <a:srgbClr val="EFF2F1"/>
              </a:highlight>
            </a:endParaRPr>
          </a:p>
          <a:p>
            <a:pPr indent="0" lvl="0" marL="0" rtl="0" algn="l">
              <a:lnSpc>
                <a:spcPct val="70000"/>
              </a:lnSpc>
              <a:spcBef>
                <a:spcPts val="1000"/>
              </a:spcBef>
              <a:spcAft>
                <a:spcPts val="1000"/>
              </a:spcAft>
              <a:buNone/>
            </a:pPr>
            <a:r>
              <a:t/>
            </a:r>
            <a:endParaRPr sz="1900"/>
          </a:p>
        </p:txBody>
      </p:sp>
      <p:sp>
        <p:nvSpPr>
          <p:cNvPr id="1049" name="Google Shape;1049;p164"/>
          <p:cNvSpPr txBox="1"/>
          <p:nvPr/>
        </p:nvSpPr>
        <p:spPr>
          <a:xfrm>
            <a:off x="0" y="4333850"/>
            <a:ext cx="5945100" cy="1268400"/>
          </a:xfrm>
          <a:prstGeom prst="rect">
            <a:avLst/>
          </a:prstGeom>
          <a:noFill/>
          <a:ln>
            <a:noFill/>
          </a:ln>
        </p:spPr>
        <p:txBody>
          <a:bodyPr anchorCtr="0" anchor="ctr" bIns="91425" lIns="91425" spcFirstLastPara="1" rIns="91425" wrap="square" tIns="91425">
            <a:noAutofit/>
          </a:bodyPr>
          <a:lstStyle/>
          <a:p>
            <a:pPr indent="0" lvl="0" marL="482600" marR="482600" rtl="0" algn="l">
              <a:lnSpc>
                <a:spcPct val="115000"/>
              </a:lnSpc>
              <a:spcBef>
                <a:spcPts val="0"/>
              </a:spcBef>
              <a:spcAft>
                <a:spcPts val="0"/>
              </a:spcAft>
              <a:buNone/>
            </a:pPr>
            <a:r>
              <a:rPr lang="en-GB" sz="900">
                <a:highlight>
                  <a:srgbClr val="FFFFFF"/>
                </a:highlight>
              </a:rPr>
              <a:t>Figure: There are many benefits of open science. </a:t>
            </a:r>
            <a:r>
              <a:rPr lang="en-GB" sz="900" u="sng">
                <a:solidFill>
                  <a:schemeClr val="hlink"/>
                </a:solidFill>
                <a:highlight>
                  <a:srgbClr val="FFFFFF"/>
                </a:highlight>
                <a:hlinkClick r:id="rId4"/>
              </a:rPr>
              <a:t>CC-BY Danny Kingsley &amp; Sarah Brown</a:t>
            </a:r>
            <a:endParaRPr sz="900" u="sng">
              <a:solidFill>
                <a:schemeClr val="hlink"/>
              </a:solidFill>
              <a:highlight>
                <a:srgbClr val="FFFFFF"/>
              </a:highlight>
              <a:hlinkClick r:id="rId5"/>
            </a:endParaRPr>
          </a:p>
          <a:p>
            <a:pPr indent="0" lvl="0" marL="482600" marR="482600" rtl="0" algn="l">
              <a:lnSpc>
                <a:spcPct val="115000"/>
              </a:lnSpc>
              <a:spcBef>
                <a:spcPts val="0"/>
              </a:spcBef>
              <a:spcAft>
                <a:spcPts val="0"/>
              </a:spcAft>
              <a:buNone/>
            </a:pPr>
            <a:r>
              <a:rPr lang="en-GB" sz="1200">
                <a:highlight>
                  <a:srgbClr val="FFFFFF"/>
                </a:highlight>
              </a:rPr>
              <a:t>.</a:t>
            </a:r>
            <a:endParaRPr sz="1200">
              <a:highlight>
                <a:srgbClr val="FFFFFF"/>
              </a:high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4" name="Shape 1254"/>
        <p:cNvGrpSpPr/>
        <p:nvPr/>
      </p:nvGrpSpPr>
      <p:grpSpPr>
        <a:xfrm>
          <a:off x="0" y="0"/>
          <a:ext cx="0" cy="0"/>
          <a:chOff x="0" y="0"/>
          <a:chExt cx="0" cy="0"/>
        </a:xfrm>
      </p:grpSpPr>
      <p:sp>
        <p:nvSpPr>
          <p:cNvPr id="1255" name="Google Shape;1255;p191"/>
          <p:cNvSpPr txBox="1"/>
          <p:nvPr>
            <p:ph idx="1" type="body"/>
          </p:nvPr>
        </p:nvSpPr>
        <p:spPr>
          <a:xfrm>
            <a:off x="5051425" y="2686050"/>
            <a:ext cx="4092600" cy="1885800"/>
          </a:xfrm>
          <a:prstGeom prst="rect">
            <a:avLst/>
          </a:prstGeom>
          <a:solidFill>
            <a:schemeClr val="accent1"/>
          </a:solidFill>
          <a:ln>
            <a:noFill/>
          </a:ln>
        </p:spPr>
        <p:txBody>
          <a:bodyPr anchorCtr="0" anchor="t" bIns="36000" lIns="18000" spcFirstLastPara="1" rIns="18000" wrap="square" tIns="36000">
            <a:noAutofit/>
          </a:bodyPr>
          <a:lstStyle/>
          <a:p>
            <a:pPr indent="0" lvl="0" marL="0" marR="0" rtl="0" algn="just">
              <a:spcBef>
                <a:spcPts val="0"/>
              </a:spcBef>
              <a:spcAft>
                <a:spcPts val="0"/>
              </a:spcAft>
              <a:buClr>
                <a:srgbClr val="000000"/>
              </a:buClr>
              <a:buFont typeface="Arial"/>
              <a:buNone/>
            </a:pPr>
            <a:r>
              <a:rPr b="1" i="0" lang="en-GB" sz="2000" u="none" cap="none" strike="noStrike">
                <a:solidFill>
                  <a:srgbClr val="000000"/>
                </a:solidFill>
              </a:rPr>
              <a:t>The global energy excess is mostly in the ocean</a:t>
            </a:r>
            <a:endParaRPr b="1"/>
          </a:p>
          <a:p>
            <a:pPr indent="0" lvl="0" marL="0" marR="0" rtl="0" algn="just">
              <a:spcBef>
                <a:spcPts val="0"/>
              </a:spcBef>
              <a:spcAft>
                <a:spcPts val="0"/>
              </a:spcAft>
              <a:buClr>
                <a:schemeClr val="lt1"/>
              </a:buClr>
              <a:buFont typeface="Arial"/>
              <a:buNone/>
            </a:pPr>
            <a:r>
              <a:t/>
            </a:r>
            <a:endParaRPr b="0" i="0" sz="2000" u="none" cap="none" strike="noStrike">
              <a:solidFill>
                <a:srgbClr val="000000"/>
              </a:solidFill>
              <a:latin typeface="Arial"/>
              <a:ea typeface="Arial"/>
              <a:cs typeface="Arial"/>
              <a:sym typeface="Arial"/>
            </a:endParaRPr>
          </a:p>
          <a:p>
            <a:pPr indent="0" lvl="0" marL="0" marR="0" rtl="0" algn="just">
              <a:spcBef>
                <a:spcPts val="0"/>
              </a:spcBef>
              <a:spcAft>
                <a:spcPts val="0"/>
              </a:spcAft>
              <a:buClr>
                <a:schemeClr val="lt1"/>
              </a:buClr>
              <a:buFont typeface="Arial"/>
              <a:buNone/>
            </a:pPr>
            <a:r>
              <a:rPr b="0" i="1" lang="en-GB" sz="1600" u="none" cap="none" strike="noStrike">
                <a:solidFill>
                  <a:schemeClr val="lt1"/>
                </a:solidFill>
                <a:latin typeface="Arial"/>
                <a:ea typeface="Arial"/>
                <a:cs typeface="Arial"/>
                <a:sym typeface="Arial"/>
              </a:rPr>
              <a:t>If the excess heat in the system that is now in the ocean were in the atmosphere, surface air would be 100°C warmer.</a:t>
            </a:r>
            <a:endParaRPr i="1" sz="1600"/>
          </a:p>
          <a:p>
            <a:pPr indent="0" lvl="0" marL="0" marR="0" rtl="0" algn="just">
              <a:spcBef>
                <a:spcPts val="0"/>
              </a:spcBef>
              <a:spcAft>
                <a:spcPts val="0"/>
              </a:spcAft>
              <a:buClr>
                <a:schemeClr val="lt1"/>
              </a:buClr>
              <a:buFont typeface="Arial"/>
              <a:buNone/>
            </a:pPr>
            <a:r>
              <a:t/>
            </a:r>
            <a:endParaRPr b="0" i="0" sz="2000" u="none" cap="none" strike="noStrike">
              <a:solidFill>
                <a:srgbClr val="000000"/>
              </a:solidFill>
              <a:latin typeface="Arial"/>
              <a:ea typeface="Arial"/>
              <a:cs typeface="Arial"/>
              <a:sym typeface="Arial"/>
            </a:endParaRPr>
          </a:p>
          <a:p>
            <a:pPr indent="0" lvl="0" marL="0" marR="0" rtl="0" algn="just">
              <a:spcBef>
                <a:spcPts val="0"/>
              </a:spcBef>
              <a:spcAft>
                <a:spcPts val="0"/>
              </a:spcAft>
              <a:buClr>
                <a:schemeClr val="lt1"/>
              </a:buClr>
              <a:buFont typeface="Arial"/>
              <a:buNone/>
            </a:pPr>
            <a:r>
              <a:t/>
            </a:r>
            <a:endParaRPr b="0" i="0" sz="2000" u="none" cap="none" strike="noStrike">
              <a:solidFill>
                <a:schemeClr val="lt1"/>
              </a:solidFill>
              <a:latin typeface="Arial"/>
              <a:ea typeface="Arial"/>
              <a:cs typeface="Arial"/>
              <a:sym typeface="Arial"/>
            </a:endParaRPr>
          </a:p>
        </p:txBody>
      </p:sp>
      <p:pic>
        <p:nvPicPr>
          <p:cNvPr descr="energy_uptake.tiff" id="1256" name="Google Shape;1256;p191"/>
          <p:cNvPicPr preferRelativeResize="0"/>
          <p:nvPr/>
        </p:nvPicPr>
        <p:blipFill rotWithShape="1">
          <a:blip r:embed="rId3">
            <a:alphaModFix/>
          </a:blip>
          <a:srcRect b="24477" l="23024" r="21280" t="0"/>
          <a:stretch/>
        </p:blipFill>
        <p:spPr>
          <a:xfrm>
            <a:off x="0" y="624646"/>
            <a:ext cx="4599000" cy="4518900"/>
          </a:xfrm>
          <a:prstGeom prst="rect">
            <a:avLst/>
          </a:prstGeom>
          <a:noFill/>
          <a:ln>
            <a:noFill/>
          </a:ln>
        </p:spPr>
      </p:pic>
      <p:cxnSp>
        <p:nvCxnSpPr>
          <p:cNvPr id="1257" name="Google Shape;1257;p191"/>
          <p:cNvCxnSpPr/>
          <p:nvPr/>
        </p:nvCxnSpPr>
        <p:spPr>
          <a:xfrm rot="10800000">
            <a:off x="4206000" y="2969251"/>
            <a:ext cx="747000" cy="174000"/>
          </a:xfrm>
          <a:prstGeom prst="straightConnector1">
            <a:avLst/>
          </a:prstGeom>
          <a:noFill/>
          <a:ln cap="flat" cmpd="sng" w="38100">
            <a:solidFill>
              <a:srgbClr val="20496F"/>
            </a:solidFill>
            <a:prstDash val="solid"/>
            <a:round/>
            <a:headEnd len="sm" w="sm" type="none"/>
            <a:tailEnd len="med" w="med" type="stealth"/>
          </a:ln>
          <a:effectLst>
            <a:outerShdw blurRad="40000" rotWithShape="0" dir="5400000" dist="20000">
              <a:srgbClr val="000000">
                <a:alpha val="37650"/>
              </a:srgbClr>
            </a:outerShdw>
          </a:effectLst>
        </p:spPr>
      </p:cxnSp>
      <p:cxnSp>
        <p:nvCxnSpPr>
          <p:cNvPr id="1258" name="Google Shape;1258;p191"/>
          <p:cNvCxnSpPr/>
          <p:nvPr/>
        </p:nvCxnSpPr>
        <p:spPr>
          <a:xfrm flipH="1" rot="5400000">
            <a:off x="4036050" y="1997700"/>
            <a:ext cx="985200" cy="848700"/>
          </a:xfrm>
          <a:prstGeom prst="straightConnector1">
            <a:avLst/>
          </a:prstGeom>
          <a:noFill/>
          <a:ln cap="flat" cmpd="sng" w="38100">
            <a:solidFill>
              <a:srgbClr val="20496F"/>
            </a:solidFill>
            <a:prstDash val="solid"/>
            <a:round/>
            <a:headEnd len="sm" w="sm" type="none"/>
            <a:tailEnd len="med" w="med" type="stealth"/>
          </a:ln>
          <a:effectLst>
            <a:outerShdw blurRad="40000" rotWithShape="0" dir="5400000" dist="20000">
              <a:srgbClr val="000000">
                <a:alpha val="37650"/>
              </a:srgbClr>
            </a:outerShdw>
          </a:effectLst>
        </p:spPr>
      </p:cxnSp>
      <p:pic>
        <p:nvPicPr>
          <p:cNvPr id="1259" name="Google Shape;1259;p191"/>
          <p:cNvPicPr preferRelativeResize="0"/>
          <p:nvPr/>
        </p:nvPicPr>
        <p:blipFill rotWithShape="1">
          <a:blip r:embed="rId4">
            <a:alphaModFix/>
          </a:blip>
          <a:srcRect b="0" l="0" r="0" t="0"/>
          <a:stretch/>
        </p:blipFill>
        <p:spPr>
          <a:xfrm>
            <a:off x="5029200" y="742950"/>
            <a:ext cx="4114800" cy="17196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3" name="Shape 1263"/>
        <p:cNvGrpSpPr/>
        <p:nvPr/>
      </p:nvGrpSpPr>
      <p:grpSpPr>
        <a:xfrm>
          <a:off x="0" y="0"/>
          <a:ext cx="0" cy="0"/>
          <a:chOff x="0" y="0"/>
          <a:chExt cx="0" cy="0"/>
        </a:xfrm>
      </p:grpSpPr>
      <p:sp>
        <p:nvSpPr>
          <p:cNvPr id="1264" name="Google Shape;1264;p192"/>
          <p:cNvSpPr txBox="1"/>
          <p:nvPr>
            <p:ph type="title"/>
          </p:nvPr>
        </p:nvSpPr>
        <p:spPr>
          <a:xfrm>
            <a:off x="139950" y="2377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100">
                <a:solidFill>
                  <a:srgbClr val="000000"/>
                </a:solidFill>
                <a:latin typeface="Calibri"/>
                <a:ea typeface="Calibri"/>
                <a:cs typeface="Calibri"/>
                <a:sym typeface="Calibri"/>
              </a:rPr>
              <a:t>Atmospheric CO</a:t>
            </a:r>
            <a:r>
              <a:rPr b="1" baseline="-25000" lang="en-GB" sz="2100">
                <a:solidFill>
                  <a:srgbClr val="000000"/>
                </a:solidFill>
                <a:latin typeface="Calibri"/>
                <a:ea typeface="Calibri"/>
                <a:cs typeface="Calibri"/>
                <a:sym typeface="Calibri"/>
              </a:rPr>
              <a:t>2</a:t>
            </a:r>
            <a:r>
              <a:rPr b="1" lang="en-GB" sz="2100">
                <a:solidFill>
                  <a:srgbClr val="000000"/>
                </a:solidFill>
                <a:latin typeface="Calibri"/>
                <a:ea typeface="Calibri"/>
                <a:cs typeface="Calibri"/>
                <a:sym typeface="Calibri"/>
              </a:rPr>
              <a:t> was steady for at least 1,000 years</a:t>
            </a:r>
            <a:endParaRPr b="1" sz="2100">
              <a:solidFill>
                <a:srgbClr val="000000"/>
              </a:solidFill>
              <a:latin typeface="Calibri"/>
              <a:ea typeface="Calibri"/>
              <a:cs typeface="Calibri"/>
              <a:sym typeface="Calibri"/>
            </a:endParaRPr>
          </a:p>
          <a:p>
            <a:pPr indent="0" lvl="0" marL="0" rtl="0" algn="l">
              <a:spcBef>
                <a:spcPts val="0"/>
              </a:spcBef>
              <a:spcAft>
                <a:spcPts val="0"/>
              </a:spcAft>
              <a:buNone/>
            </a:pPr>
            <a:r>
              <a:rPr b="1" lang="en-GB" sz="1600">
                <a:solidFill>
                  <a:srgbClr val="000000"/>
                </a:solidFill>
                <a:latin typeface="Calibri"/>
                <a:ea typeface="Calibri"/>
                <a:cs typeface="Calibri"/>
                <a:sym typeface="Calibri"/>
              </a:rPr>
              <a:t>pre-industrial revolution</a:t>
            </a:r>
            <a:endParaRPr b="1" sz="600">
              <a:solidFill>
                <a:srgbClr val="000000"/>
              </a:solidFill>
            </a:endParaRPr>
          </a:p>
          <a:p>
            <a:pPr indent="0" lvl="0" marL="0" rtl="0" algn="l">
              <a:lnSpc>
                <a:spcPct val="100000"/>
              </a:lnSpc>
              <a:spcBef>
                <a:spcPts val="0"/>
              </a:spcBef>
              <a:spcAft>
                <a:spcPts val="0"/>
              </a:spcAft>
              <a:buSzPts val="2800"/>
              <a:buNone/>
            </a:pPr>
            <a:r>
              <a:t/>
            </a:r>
            <a:endParaRPr b="1" sz="2500">
              <a:solidFill>
                <a:srgbClr val="000000"/>
              </a:solidFill>
            </a:endParaRPr>
          </a:p>
        </p:txBody>
      </p:sp>
      <p:pic>
        <p:nvPicPr>
          <p:cNvPr id="1265" name="Google Shape;1265;p192"/>
          <p:cNvPicPr preferRelativeResize="0"/>
          <p:nvPr/>
        </p:nvPicPr>
        <p:blipFill rotWithShape="1">
          <a:blip r:embed="rId3">
            <a:alphaModFix/>
          </a:blip>
          <a:srcRect b="0" l="0" r="0" t="0"/>
          <a:stretch/>
        </p:blipFill>
        <p:spPr>
          <a:xfrm>
            <a:off x="438165" y="678660"/>
            <a:ext cx="8463000" cy="4151700"/>
          </a:xfrm>
          <a:prstGeom prst="rect">
            <a:avLst/>
          </a:prstGeom>
          <a:noFill/>
          <a:ln>
            <a:noFill/>
          </a:ln>
        </p:spPr>
      </p:pic>
      <p:sp>
        <p:nvSpPr>
          <p:cNvPr id="1266" name="Google Shape;1266;p192"/>
          <p:cNvSpPr txBox="1"/>
          <p:nvPr/>
        </p:nvSpPr>
        <p:spPr>
          <a:xfrm>
            <a:off x="4762510" y="4912523"/>
            <a:ext cx="4356000" cy="207600"/>
          </a:xfrm>
          <a:prstGeom prst="rect">
            <a:avLst/>
          </a:prstGeom>
          <a:noFill/>
          <a:ln>
            <a:noFill/>
          </a:ln>
        </p:spPr>
        <p:txBody>
          <a:bodyPr anchorCtr="0" anchor="t" bIns="45675" lIns="91375" spcFirstLastPara="1" rIns="91375" wrap="square" tIns="45675">
            <a:noAutofit/>
          </a:bodyPr>
          <a:lstStyle/>
          <a:p>
            <a:pPr indent="0" lvl="0" marL="0" marR="0" rtl="0" algn="l">
              <a:spcBef>
                <a:spcPts val="0"/>
              </a:spcBef>
              <a:spcAft>
                <a:spcPts val="0"/>
              </a:spcAft>
              <a:buNone/>
            </a:pPr>
            <a:r>
              <a:rPr b="0" i="1" lang="en-GB" sz="1200" u="none" cap="none" strike="noStrike">
                <a:solidFill>
                  <a:srgbClr val="000000"/>
                </a:solidFill>
                <a:latin typeface="Times New Roman"/>
                <a:ea typeface="Times New Roman"/>
                <a:cs typeface="Times New Roman"/>
                <a:sym typeface="Times New Roman"/>
              </a:rPr>
              <a:t>Adapted from Sarmiento and Gruber 2002 using Trends online data</a:t>
            </a:r>
            <a:endParaRPr i="1"/>
          </a:p>
        </p:txBody>
      </p:sp>
      <p:pic>
        <p:nvPicPr>
          <p:cNvPr id="1267" name="Google Shape;1267;p192"/>
          <p:cNvPicPr preferRelativeResize="0"/>
          <p:nvPr/>
        </p:nvPicPr>
        <p:blipFill rotWithShape="1">
          <a:blip r:embed="rId4">
            <a:alphaModFix/>
          </a:blip>
          <a:srcRect b="0" l="0" r="0" t="0"/>
          <a:stretch/>
        </p:blipFill>
        <p:spPr>
          <a:xfrm>
            <a:off x="1949010" y="919609"/>
            <a:ext cx="4716300" cy="2560200"/>
          </a:xfrm>
          <a:prstGeom prst="rect">
            <a:avLst/>
          </a:prstGeom>
          <a:noFill/>
          <a:ln>
            <a:noFill/>
          </a:ln>
        </p:spPr>
      </p:pic>
      <p:sp>
        <p:nvSpPr>
          <p:cNvPr id="1268" name="Google Shape;1268;p192"/>
          <p:cNvSpPr txBox="1"/>
          <p:nvPr/>
        </p:nvSpPr>
        <p:spPr>
          <a:xfrm>
            <a:off x="5220563" y="1962559"/>
            <a:ext cx="1184700" cy="531000"/>
          </a:xfrm>
          <a:prstGeom prst="rect">
            <a:avLst/>
          </a:prstGeom>
          <a:noFill/>
          <a:ln>
            <a:noFill/>
          </a:ln>
        </p:spPr>
        <p:txBody>
          <a:bodyPr anchorCtr="0" anchor="t" bIns="45675" lIns="91375" spcFirstLastPara="1" rIns="91375" wrap="square" tIns="45675">
            <a:noAutofit/>
          </a:bodyPr>
          <a:lstStyle/>
          <a:p>
            <a:pPr indent="0" lvl="0" marL="0" marR="0" rtl="0" algn="ctr">
              <a:spcBef>
                <a:spcPts val="0"/>
              </a:spcBef>
              <a:spcAft>
                <a:spcPts val="0"/>
              </a:spcAft>
              <a:buNone/>
            </a:pPr>
            <a:r>
              <a:rPr b="0" i="0" lang="en-GB" sz="2000" u="none" cap="none" strike="noStrike">
                <a:solidFill>
                  <a:srgbClr val="000000"/>
                </a:solidFill>
                <a:latin typeface="Arial"/>
                <a:ea typeface="Arial"/>
                <a:cs typeface="Arial"/>
                <a:sym typeface="Arial"/>
              </a:rPr>
              <a:t>Increase</a:t>
            </a:r>
            <a:endParaRPr/>
          </a:p>
          <a:p>
            <a:pPr indent="0" lvl="0" marL="0" marR="0" rtl="0" algn="ctr">
              <a:spcBef>
                <a:spcPts val="0"/>
              </a:spcBef>
              <a:spcAft>
                <a:spcPts val="0"/>
              </a:spcAft>
              <a:buNone/>
            </a:pPr>
            <a:r>
              <a:rPr b="0" i="0" lang="en-GB" sz="2000" u="none" cap="none" strike="noStrike">
                <a:solidFill>
                  <a:srgbClr val="000000"/>
                </a:solidFill>
                <a:latin typeface="Arial"/>
                <a:ea typeface="Arial"/>
                <a:cs typeface="Arial"/>
                <a:sym typeface="Arial"/>
              </a:rPr>
              <a:t>2 ppm/yr</a:t>
            </a:r>
            <a:endParaRPr/>
          </a:p>
        </p:txBody>
      </p:sp>
      <p:cxnSp>
        <p:nvCxnSpPr>
          <p:cNvPr id="1269" name="Google Shape;1269;p192"/>
          <p:cNvCxnSpPr/>
          <p:nvPr/>
        </p:nvCxnSpPr>
        <p:spPr>
          <a:xfrm rot="10800000">
            <a:off x="2909529" y="3304396"/>
            <a:ext cx="5298300" cy="1163700"/>
          </a:xfrm>
          <a:prstGeom prst="straightConnector1">
            <a:avLst/>
          </a:prstGeom>
          <a:solidFill>
            <a:schemeClr val="accent1"/>
          </a:solidFill>
          <a:ln cap="sq" cmpd="sng" w="25400">
            <a:solidFill>
              <a:srgbClr val="002060"/>
            </a:solidFill>
            <a:prstDash val="solid"/>
            <a:round/>
            <a:headEnd len="sm" w="sm" type="none"/>
            <a:tailEnd len="sm" w="sm" type="none"/>
          </a:ln>
        </p:spPr>
      </p:cxnSp>
      <p:cxnSp>
        <p:nvCxnSpPr>
          <p:cNvPr id="1270" name="Google Shape;1270;p192"/>
          <p:cNvCxnSpPr/>
          <p:nvPr/>
        </p:nvCxnSpPr>
        <p:spPr>
          <a:xfrm rot="10800000">
            <a:off x="6483987" y="3151393"/>
            <a:ext cx="2137500" cy="1316700"/>
          </a:xfrm>
          <a:prstGeom prst="straightConnector1">
            <a:avLst/>
          </a:prstGeom>
          <a:solidFill>
            <a:schemeClr val="accent1"/>
          </a:solidFill>
          <a:ln cap="sq" cmpd="sng" w="25400">
            <a:solidFill>
              <a:srgbClr val="002060"/>
            </a:solidFill>
            <a:prstDash val="solid"/>
            <a:round/>
            <a:headEnd len="sm" w="sm" type="none"/>
            <a:tailEnd len="sm" w="sm" type="none"/>
          </a:ln>
        </p:spPr>
      </p:cxnSp>
      <p:sp>
        <p:nvSpPr>
          <p:cNvPr id="1271" name="Google Shape;1271;p192"/>
          <p:cNvSpPr txBox="1"/>
          <p:nvPr/>
        </p:nvSpPr>
        <p:spPr>
          <a:xfrm>
            <a:off x="4538146" y="4711705"/>
            <a:ext cx="651000" cy="276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GB" sz="1600" u="none" cap="none" strike="noStrike">
                <a:solidFill>
                  <a:srgbClr val="00005A"/>
                </a:solidFill>
                <a:latin typeface="Arial"/>
                <a:ea typeface="Arial"/>
                <a:cs typeface="Arial"/>
                <a:sym typeface="Arial"/>
              </a:rPr>
              <a:t>Year</a:t>
            </a:r>
            <a:endParaRPr b="0" i="0" sz="1600" u="none" cap="none" strike="noStrike">
              <a:solidFill>
                <a:srgbClr val="00005A"/>
              </a:solidFill>
              <a:latin typeface="Arial"/>
              <a:ea typeface="Arial"/>
              <a:cs typeface="Arial"/>
              <a:sym typeface="Arial"/>
            </a:endParaRPr>
          </a:p>
        </p:txBody>
      </p:sp>
      <p:sp>
        <p:nvSpPr>
          <p:cNvPr id="1272" name="Google Shape;1272;p192"/>
          <p:cNvSpPr txBox="1"/>
          <p:nvPr/>
        </p:nvSpPr>
        <p:spPr>
          <a:xfrm>
            <a:off x="4707482" y="3289305"/>
            <a:ext cx="651000" cy="276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GB" sz="1600" u="none" cap="none" strike="noStrike">
                <a:solidFill>
                  <a:srgbClr val="00005A"/>
                </a:solidFill>
                <a:latin typeface="Arial"/>
                <a:ea typeface="Arial"/>
                <a:cs typeface="Arial"/>
                <a:sym typeface="Arial"/>
              </a:rPr>
              <a:t>Year</a:t>
            </a:r>
            <a:endParaRPr b="0" i="0" sz="1600" u="none" cap="none" strike="noStrike">
              <a:solidFill>
                <a:srgbClr val="00005A"/>
              </a:solidFill>
              <a:latin typeface="Arial"/>
              <a:ea typeface="Arial"/>
              <a:cs typeface="Arial"/>
              <a:sym typeface="Arial"/>
            </a:endParaRPr>
          </a:p>
        </p:txBody>
      </p:sp>
      <p:sp>
        <p:nvSpPr>
          <p:cNvPr id="1273" name="Google Shape;1273;p192"/>
          <p:cNvSpPr/>
          <p:nvPr/>
        </p:nvSpPr>
        <p:spPr>
          <a:xfrm>
            <a:off x="4216412" y="3340101"/>
            <a:ext cx="558900" cy="228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rgbClr val="000000"/>
              </a:solidFill>
              <a:latin typeface="Comic Sans MS"/>
              <a:ea typeface="Comic Sans MS"/>
              <a:cs typeface="Comic Sans MS"/>
              <a:sym typeface="Comic Sans MS"/>
            </a:endParaRPr>
          </a:p>
        </p:txBody>
      </p:sp>
      <p:pic>
        <p:nvPicPr>
          <p:cNvPr id="1274" name="Google Shape;1274;p192"/>
          <p:cNvPicPr preferRelativeResize="0"/>
          <p:nvPr/>
        </p:nvPicPr>
        <p:blipFill rotWithShape="1">
          <a:blip r:embed="rId5">
            <a:alphaModFix/>
          </a:blip>
          <a:srcRect b="0" l="0" r="0" t="0"/>
          <a:stretch/>
        </p:blipFill>
        <p:spPr>
          <a:xfrm>
            <a:off x="7761400" y="146800"/>
            <a:ext cx="1097401" cy="4141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8" name="Shape 1278"/>
        <p:cNvGrpSpPr/>
        <p:nvPr/>
      </p:nvGrpSpPr>
      <p:grpSpPr>
        <a:xfrm>
          <a:off x="0" y="0"/>
          <a:ext cx="0" cy="0"/>
          <a:chOff x="0" y="0"/>
          <a:chExt cx="0" cy="0"/>
        </a:xfrm>
      </p:grpSpPr>
      <p:sp>
        <p:nvSpPr>
          <p:cNvPr id="1279" name="Google Shape;1279;p19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GB">
                <a:solidFill>
                  <a:srgbClr val="2D358E"/>
                </a:solidFill>
              </a:rPr>
              <a:t>Ocean Acidification</a:t>
            </a:r>
            <a:endParaRPr b="1">
              <a:solidFill>
                <a:srgbClr val="2D358E"/>
              </a:solidFill>
            </a:endParaRPr>
          </a:p>
        </p:txBody>
      </p:sp>
      <p:sp>
        <p:nvSpPr>
          <p:cNvPr id="1280" name="Google Shape;1280;p193"/>
          <p:cNvSpPr txBox="1"/>
          <p:nvPr>
            <p:ph idx="1" type="body"/>
          </p:nvPr>
        </p:nvSpPr>
        <p:spPr>
          <a:xfrm>
            <a:off x="311700" y="1152475"/>
            <a:ext cx="8507700" cy="3416400"/>
          </a:xfrm>
          <a:prstGeom prst="rect">
            <a:avLst/>
          </a:prstGeom>
          <a:noFill/>
          <a:ln>
            <a:noFill/>
          </a:ln>
        </p:spPr>
        <p:txBody>
          <a:bodyPr anchorCtr="0" anchor="t" bIns="91425" lIns="91425" spcFirstLastPara="1" rIns="91425" wrap="square" tIns="91425">
            <a:noAutofit/>
          </a:bodyPr>
          <a:lstStyle/>
          <a:p>
            <a:pPr indent="-274441" lvl="0" marL="376041" rtl="0" algn="l">
              <a:lnSpc>
                <a:spcPct val="100000"/>
              </a:lnSpc>
              <a:spcBef>
                <a:spcPts val="0"/>
              </a:spcBef>
              <a:spcAft>
                <a:spcPts val="0"/>
              </a:spcAft>
              <a:buClr>
                <a:srgbClr val="2D358E"/>
              </a:buClr>
              <a:buSzPts val="2680"/>
              <a:buChar char="•"/>
            </a:pPr>
            <a:r>
              <a:rPr lang="en-GB" sz="2200">
                <a:solidFill>
                  <a:srgbClr val="2D358E"/>
                </a:solidFill>
                <a:latin typeface="Calibri"/>
                <a:ea typeface="Calibri"/>
                <a:cs typeface="Calibri"/>
                <a:sym typeface="Calibri"/>
              </a:rPr>
              <a:t>Approximately 28% of the CO</a:t>
            </a:r>
            <a:r>
              <a:rPr baseline="-25000" lang="en-GB" sz="2200">
                <a:solidFill>
                  <a:srgbClr val="2D358E"/>
                </a:solidFill>
                <a:latin typeface="Calibri"/>
                <a:ea typeface="Calibri"/>
                <a:cs typeface="Calibri"/>
                <a:sym typeface="Calibri"/>
              </a:rPr>
              <a:t>2</a:t>
            </a:r>
            <a:r>
              <a:rPr lang="en-GB" sz="2200">
                <a:solidFill>
                  <a:srgbClr val="2D358E"/>
                </a:solidFill>
                <a:latin typeface="Calibri"/>
                <a:ea typeface="Calibri"/>
                <a:cs typeface="Calibri"/>
                <a:sym typeface="Calibri"/>
              </a:rPr>
              <a:t> generated by human activities since the mid-1700s has been absorbed by the oceans. </a:t>
            </a:r>
            <a:endParaRPr sz="1200">
              <a:solidFill>
                <a:srgbClr val="2D358E"/>
              </a:solidFill>
            </a:endParaRPr>
          </a:p>
          <a:p>
            <a:pPr indent="-274441" lvl="0" marL="376041" rtl="0" algn="l">
              <a:lnSpc>
                <a:spcPct val="100000"/>
              </a:lnSpc>
              <a:spcBef>
                <a:spcPts val="2400"/>
              </a:spcBef>
              <a:spcAft>
                <a:spcPts val="0"/>
              </a:spcAft>
              <a:buClr>
                <a:srgbClr val="2D358E"/>
              </a:buClr>
              <a:buSzPts val="2680"/>
              <a:buChar char="•"/>
            </a:pPr>
            <a:r>
              <a:rPr lang="en-GB" sz="2200">
                <a:solidFill>
                  <a:srgbClr val="2D358E"/>
                </a:solidFill>
                <a:latin typeface="Calibri"/>
                <a:ea typeface="Calibri"/>
                <a:cs typeface="Calibri"/>
                <a:sym typeface="Calibri"/>
              </a:rPr>
              <a:t>Ocean acidity has increased 30% since the start of the industrial age.</a:t>
            </a:r>
            <a:endParaRPr sz="1200">
              <a:solidFill>
                <a:srgbClr val="2D358E"/>
              </a:solidFill>
            </a:endParaRPr>
          </a:p>
          <a:p>
            <a:pPr indent="-274441" lvl="0" marL="376041" rtl="0" algn="l">
              <a:lnSpc>
                <a:spcPct val="100000"/>
              </a:lnSpc>
              <a:spcBef>
                <a:spcPts val="2400"/>
              </a:spcBef>
              <a:spcAft>
                <a:spcPts val="0"/>
              </a:spcAft>
              <a:buClr>
                <a:srgbClr val="2D358E"/>
              </a:buClr>
              <a:buSzPts val="2680"/>
              <a:buChar char="•"/>
            </a:pPr>
            <a:r>
              <a:rPr lang="en-GB" sz="2200">
                <a:solidFill>
                  <a:srgbClr val="2D358E"/>
                </a:solidFill>
                <a:latin typeface="Calibri"/>
                <a:ea typeface="Calibri"/>
                <a:cs typeface="Calibri"/>
                <a:sym typeface="Calibri"/>
              </a:rPr>
              <a:t>Ocean acidity is projected to increase 100-150% percent by 2100.</a:t>
            </a:r>
            <a:endParaRPr sz="1200">
              <a:solidFill>
                <a:srgbClr val="2D358E"/>
              </a:solidFill>
            </a:endParaRPr>
          </a:p>
          <a:p>
            <a:pPr indent="-274441" lvl="0" marL="376041" rtl="0" algn="l">
              <a:lnSpc>
                <a:spcPct val="100000"/>
              </a:lnSpc>
              <a:spcBef>
                <a:spcPts val="2400"/>
              </a:spcBef>
              <a:spcAft>
                <a:spcPts val="0"/>
              </a:spcAft>
              <a:buClr>
                <a:srgbClr val="2D358E"/>
              </a:buClr>
              <a:buSzPts val="2680"/>
              <a:buChar char="•"/>
            </a:pPr>
            <a:r>
              <a:rPr lang="en-GB" sz="2200">
                <a:solidFill>
                  <a:srgbClr val="2D358E"/>
                </a:solidFill>
                <a:latin typeface="Calibri"/>
                <a:ea typeface="Calibri"/>
                <a:cs typeface="Calibri"/>
                <a:sym typeface="Calibri"/>
              </a:rPr>
              <a:t>Current rate of acidification is nearly 10x faster than any period over the past 50 million years.</a:t>
            </a:r>
            <a:endParaRPr sz="1200">
              <a:solidFill>
                <a:srgbClr val="2D358E"/>
              </a:solidFill>
            </a:endParaRPr>
          </a:p>
          <a:p>
            <a:pPr indent="0" lvl="0" marL="0" rtl="0" algn="l">
              <a:lnSpc>
                <a:spcPct val="100000"/>
              </a:lnSpc>
              <a:spcBef>
                <a:spcPts val="0"/>
              </a:spcBef>
              <a:spcAft>
                <a:spcPts val="1600"/>
              </a:spcAft>
              <a:buSzPts val="1800"/>
              <a:buNone/>
            </a:pPr>
            <a:r>
              <a:t/>
            </a:r>
            <a:endParaRPr sz="1600">
              <a:solidFill>
                <a:srgbClr val="2D358E"/>
              </a:solidFill>
            </a:endParaRPr>
          </a:p>
        </p:txBody>
      </p:sp>
      <p:pic>
        <p:nvPicPr>
          <p:cNvPr id="1281" name="Google Shape;1281;p193"/>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286" name="Shape 1286"/>
        <p:cNvGrpSpPr/>
        <p:nvPr/>
      </p:nvGrpSpPr>
      <p:grpSpPr>
        <a:xfrm>
          <a:off x="0" y="0"/>
          <a:ext cx="0" cy="0"/>
          <a:chOff x="0" y="0"/>
          <a:chExt cx="0" cy="0"/>
        </a:xfrm>
      </p:grpSpPr>
      <p:sp>
        <p:nvSpPr>
          <p:cNvPr id="1287" name="Google Shape;1287;p19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288" name="Google Shape;1288;p19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289" name="Google Shape;1289;p19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1290" name="Google Shape;1290;p194"/>
          <p:cNvPicPr preferRelativeResize="0"/>
          <p:nvPr/>
        </p:nvPicPr>
        <p:blipFill>
          <a:blip r:embed="rId3">
            <a:alphaModFix/>
          </a:blip>
          <a:stretch>
            <a:fillRect/>
          </a:stretch>
        </p:blipFill>
        <p:spPr>
          <a:xfrm>
            <a:off x="13" y="0"/>
            <a:ext cx="9143982" cy="5143499"/>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4" name="Shape 1294"/>
        <p:cNvGrpSpPr/>
        <p:nvPr/>
      </p:nvGrpSpPr>
      <p:grpSpPr>
        <a:xfrm>
          <a:off x="0" y="0"/>
          <a:ext cx="0" cy="0"/>
          <a:chOff x="0" y="0"/>
          <a:chExt cx="0" cy="0"/>
        </a:xfrm>
      </p:grpSpPr>
      <p:sp>
        <p:nvSpPr>
          <p:cNvPr id="1295" name="Google Shape;1295;p19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GB">
                <a:solidFill>
                  <a:srgbClr val="2D358E"/>
                </a:solidFill>
              </a:rPr>
              <a:t>Extra Terrestrial Biology</a:t>
            </a:r>
            <a:endParaRPr b="1">
              <a:solidFill>
                <a:srgbClr val="2D358E"/>
              </a:solidFill>
            </a:endParaRPr>
          </a:p>
        </p:txBody>
      </p:sp>
      <p:sp>
        <p:nvSpPr>
          <p:cNvPr id="1296" name="Google Shape;1296;p195"/>
          <p:cNvSpPr txBox="1"/>
          <p:nvPr>
            <p:ph idx="1" type="body"/>
          </p:nvPr>
        </p:nvSpPr>
        <p:spPr>
          <a:xfrm>
            <a:off x="5023075" y="1152475"/>
            <a:ext cx="3796500" cy="341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sz="1300">
                <a:solidFill>
                  <a:srgbClr val="2D358E"/>
                </a:solidFill>
              </a:rPr>
              <a:t>Research published in 2010 suggested that the bacterium GFAJ-1 could use arsenic instead of phosphorus in its essential biomolecules, like DNA. This was a groundbreaking idea as phosphorus is considered a fundamental building block of life as we know it.</a:t>
            </a:r>
            <a:endParaRPr sz="1300">
              <a:solidFill>
                <a:srgbClr val="2D358E"/>
              </a:solidFill>
            </a:endParaRPr>
          </a:p>
          <a:p>
            <a:pPr indent="0" lvl="0" marL="0" rtl="0" algn="l">
              <a:lnSpc>
                <a:spcPct val="100000"/>
              </a:lnSpc>
              <a:spcBef>
                <a:spcPts val="1600"/>
              </a:spcBef>
              <a:spcAft>
                <a:spcPts val="0"/>
              </a:spcAft>
              <a:buClr>
                <a:schemeClr val="dk1"/>
              </a:buClr>
              <a:buSzPts val="1100"/>
              <a:buFont typeface="Arial"/>
              <a:buNone/>
            </a:pPr>
            <a:r>
              <a:rPr b="1" lang="en-GB" sz="1300">
                <a:solidFill>
                  <a:srgbClr val="2D358E"/>
                </a:solidFill>
              </a:rPr>
              <a:t>Significance:</a:t>
            </a:r>
            <a:r>
              <a:rPr lang="en-GB" sz="1300">
                <a:solidFill>
                  <a:srgbClr val="2D358E"/>
                </a:solidFill>
              </a:rPr>
              <a:t> If true, the claim would have major implications for the search for extraterrestrial life. It would expand our understanding of the conditions under which life can exist and potentially open up new avenues for exploration in environments previously thought to be inhospitable.</a:t>
            </a:r>
            <a:endParaRPr sz="1300">
              <a:solidFill>
                <a:srgbClr val="2D358E"/>
              </a:solidFill>
            </a:endParaRPr>
          </a:p>
          <a:p>
            <a:pPr indent="0" lvl="0" marL="0" rtl="0" algn="l">
              <a:lnSpc>
                <a:spcPct val="100000"/>
              </a:lnSpc>
              <a:spcBef>
                <a:spcPts val="1600"/>
              </a:spcBef>
              <a:spcAft>
                <a:spcPts val="1600"/>
              </a:spcAft>
              <a:buSzPts val="1800"/>
              <a:buNone/>
            </a:pPr>
            <a:r>
              <a:t/>
            </a:r>
            <a:endParaRPr sz="1400">
              <a:solidFill>
                <a:schemeClr val="dk1"/>
              </a:solidFill>
              <a:latin typeface="Calibri"/>
              <a:ea typeface="Calibri"/>
              <a:cs typeface="Calibri"/>
              <a:sym typeface="Calibri"/>
            </a:endParaRPr>
          </a:p>
        </p:txBody>
      </p:sp>
      <p:pic>
        <p:nvPicPr>
          <p:cNvPr id="1297" name="Google Shape;1297;p195"/>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pic>
        <p:nvPicPr>
          <p:cNvPr id="1298" name="Google Shape;1298;p195"/>
          <p:cNvPicPr preferRelativeResize="0"/>
          <p:nvPr/>
        </p:nvPicPr>
        <p:blipFill>
          <a:blip r:embed="rId4">
            <a:alphaModFix/>
          </a:blip>
          <a:stretch>
            <a:fillRect/>
          </a:stretch>
        </p:blipFill>
        <p:spPr>
          <a:xfrm>
            <a:off x="524025" y="1069275"/>
            <a:ext cx="4047964" cy="38209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58E"/>
        </a:solidFill>
      </p:bgPr>
    </p:bg>
    <p:spTree>
      <p:nvGrpSpPr>
        <p:cNvPr id="1302" name="Shape 1302"/>
        <p:cNvGrpSpPr/>
        <p:nvPr/>
      </p:nvGrpSpPr>
      <p:grpSpPr>
        <a:xfrm>
          <a:off x="0" y="0"/>
          <a:ext cx="0" cy="0"/>
          <a:chOff x="0" y="0"/>
          <a:chExt cx="0" cy="0"/>
        </a:xfrm>
      </p:grpSpPr>
      <p:sp>
        <p:nvSpPr>
          <p:cNvPr id="1303" name="Google Shape;1303;p196"/>
          <p:cNvSpPr txBox="1"/>
          <p:nvPr>
            <p:ph type="title"/>
          </p:nvPr>
        </p:nvSpPr>
        <p:spPr>
          <a:xfrm>
            <a:off x="457200" y="2143050"/>
            <a:ext cx="8229600" cy="857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400"/>
              <a:buNone/>
            </a:pPr>
            <a:r>
              <a:rPr lang="en-GB" sz="4000">
                <a:solidFill>
                  <a:schemeClr val="lt1"/>
                </a:solidFill>
              </a:rPr>
              <a:t>Workshop Time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8" name="Shape 1308"/>
        <p:cNvGrpSpPr/>
        <p:nvPr/>
      </p:nvGrpSpPr>
      <p:grpSpPr>
        <a:xfrm>
          <a:off x="0" y="0"/>
          <a:ext cx="0" cy="0"/>
          <a:chOff x="0" y="0"/>
          <a:chExt cx="0" cy="0"/>
        </a:xfrm>
      </p:grpSpPr>
      <p:sp>
        <p:nvSpPr>
          <p:cNvPr id="1309" name="Google Shape;1309;p197"/>
          <p:cNvSpPr txBox="1"/>
          <p:nvPr>
            <p:ph type="ctrTitle"/>
          </p:nvPr>
        </p:nvSpPr>
        <p:spPr>
          <a:xfrm>
            <a:off x="-123568" y="188158"/>
            <a:ext cx="9006000" cy="609000"/>
          </a:xfrm>
          <a:prstGeom prst="rect">
            <a:avLst/>
          </a:prstGeom>
          <a:solidFill>
            <a:srgbClr val="006C92"/>
          </a:solidFill>
          <a:ln>
            <a:noFill/>
          </a:ln>
        </p:spPr>
        <p:txBody>
          <a:bodyPr anchorCtr="0" anchor="ctr" bIns="0" lIns="457200" spcFirstLastPara="1" rIns="0" wrap="square" tIns="0">
            <a:noAutofit/>
          </a:bodyPr>
          <a:lstStyle/>
          <a:p>
            <a:pPr indent="0" lvl="0" marL="0" marR="0" rtl="0" algn="l">
              <a:lnSpc>
                <a:spcPct val="86666"/>
              </a:lnSpc>
              <a:spcBef>
                <a:spcPts val="0"/>
              </a:spcBef>
              <a:spcAft>
                <a:spcPts val="0"/>
              </a:spcAft>
              <a:buClr>
                <a:schemeClr val="lt1"/>
              </a:buClr>
              <a:buSzPts val="2250"/>
              <a:buFont typeface="Calibri"/>
              <a:buNone/>
            </a:pPr>
            <a:r>
              <a:rPr b="1" i="0" lang="en-GB" sz="2250" u="none" cap="none" strike="noStrike">
                <a:solidFill>
                  <a:schemeClr val="lt1"/>
                </a:solidFill>
                <a:latin typeface="Calibri"/>
                <a:ea typeface="Calibri"/>
                <a:cs typeface="Calibri"/>
                <a:sym typeface="Calibri"/>
              </a:rPr>
              <a:t>Problem Description</a:t>
            </a:r>
            <a:r>
              <a:rPr lang="en-GB"/>
              <a:t>: Teamwork!</a:t>
            </a:r>
            <a:endParaRPr b="1" i="0" sz="2250" u="none" cap="none" strike="noStrike">
              <a:solidFill>
                <a:schemeClr val="lt1"/>
              </a:solidFill>
              <a:latin typeface="Calibri"/>
              <a:ea typeface="Calibri"/>
              <a:cs typeface="Calibri"/>
              <a:sym typeface="Calibri"/>
            </a:endParaRPr>
          </a:p>
        </p:txBody>
      </p:sp>
      <p:pic>
        <p:nvPicPr>
          <p:cNvPr id="1310" name="Google Shape;1310;p197"/>
          <p:cNvPicPr preferRelativeResize="0"/>
          <p:nvPr/>
        </p:nvPicPr>
        <p:blipFill rotWithShape="1">
          <a:blip r:embed="rId3">
            <a:alphaModFix/>
          </a:blip>
          <a:srcRect b="0" l="0" r="0" t="0"/>
          <a:stretch/>
        </p:blipFill>
        <p:spPr>
          <a:xfrm>
            <a:off x="349646" y="2477689"/>
            <a:ext cx="1812235" cy="2561937"/>
          </a:xfrm>
          <a:prstGeom prst="rect">
            <a:avLst/>
          </a:prstGeom>
          <a:noFill/>
          <a:ln>
            <a:noFill/>
          </a:ln>
        </p:spPr>
      </p:pic>
      <p:sp>
        <p:nvSpPr>
          <p:cNvPr id="1311" name="Google Shape;1311;p197"/>
          <p:cNvSpPr/>
          <p:nvPr/>
        </p:nvSpPr>
        <p:spPr>
          <a:xfrm>
            <a:off x="349641" y="2477683"/>
            <a:ext cx="1686600" cy="2472000"/>
          </a:xfrm>
          <a:prstGeom prst="rect">
            <a:avLst/>
          </a:prstGeom>
          <a:noFill/>
          <a:ln cap="flat" cmpd="sng" w="19050">
            <a:solidFill>
              <a:srgbClr val="0765AB"/>
            </a:solidFill>
            <a:prstDash val="solid"/>
            <a:round/>
            <a:headEnd len="sm" w="sm" type="none"/>
            <a:tailEnd len="sm" w="sm" type="none"/>
          </a:ln>
          <a:effectLst>
            <a:outerShdw blurRad="40000" rotWithShape="0" dir="5400000" dist="23000">
              <a:srgbClr val="000000">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1312" name="Google Shape;1312;p197"/>
          <p:cNvPicPr preferRelativeResize="0"/>
          <p:nvPr/>
        </p:nvPicPr>
        <p:blipFill rotWithShape="1">
          <a:blip r:embed="rId4">
            <a:alphaModFix/>
          </a:blip>
          <a:srcRect b="0" l="0" r="0" t="0"/>
          <a:stretch/>
        </p:blipFill>
        <p:spPr>
          <a:xfrm>
            <a:off x="997004" y="3924748"/>
            <a:ext cx="517526" cy="553199"/>
          </a:xfrm>
          <a:prstGeom prst="rect">
            <a:avLst/>
          </a:prstGeom>
          <a:noFill/>
          <a:ln>
            <a:noFill/>
          </a:ln>
        </p:spPr>
      </p:pic>
      <p:pic>
        <p:nvPicPr>
          <p:cNvPr id="1313" name="Google Shape;1313;p197"/>
          <p:cNvPicPr preferRelativeResize="0"/>
          <p:nvPr/>
        </p:nvPicPr>
        <p:blipFill>
          <a:blip r:embed="rId5">
            <a:alphaModFix/>
          </a:blip>
          <a:stretch>
            <a:fillRect/>
          </a:stretch>
        </p:blipFill>
        <p:spPr>
          <a:xfrm>
            <a:off x="2345363" y="2522925"/>
            <a:ext cx="1686724" cy="2409552"/>
          </a:xfrm>
          <a:prstGeom prst="rect">
            <a:avLst/>
          </a:prstGeom>
          <a:noFill/>
          <a:ln>
            <a:noFill/>
          </a:ln>
        </p:spPr>
      </p:pic>
      <p:pic>
        <p:nvPicPr>
          <p:cNvPr id="1314" name="Google Shape;1314;p197"/>
          <p:cNvPicPr preferRelativeResize="0"/>
          <p:nvPr/>
        </p:nvPicPr>
        <p:blipFill>
          <a:blip r:embed="rId6">
            <a:alphaModFix/>
          </a:blip>
          <a:stretch>
            <a:fillRect/>
          </a:stretch>
        </p:blipFill>
        <p:spPr>
          <a:xfrm>
            <a:off x="4157063" y="2544700"/>
            <a:ext cx="1812250" cy="2335534"/>
          </a:xfrm>
          <a:prstGeom prst="rect">
            <a:avLst/>
          </a:prstGeom>
          <a:noFill/>
          <a:ln>
            <a:noFill/>
          </a:ln>
        </p:spPr>
      </p:pic>
      <p:sp>
        <p:nvSpPr>
          <p:cNvPr id="1315" name="Google Shape;1315;p197"/>
          <p:cNvSpPr/>
          <p:nvPr/>
        </p:nvSpPr>
        <p:spPr>
          <a:xfrm>
            <a:off x="2345363" y="2522675"/>
            <a:ext cx="1657500" cy="2409600"/>
          </a:xfrm>
          <a:prstGeom prst="rect">
            <a:avLst/>
          </a:prstGeom>
          <a:noFill/>
          <a:ln cap="flat" cmpd="sng" w="19050">
            <a:solidFill>
              <a:srgbClr val="0765AB"/>
            </a:solidFill>
            <a:prstDash val="solid"/>
            <a:round/>
            <a:headEnd len="sm" w="sm" type="none"/>
            <a:tailEnd len="sm" w="sm" type="none"/>
          </a:ln>
          <a:effectLst>
            <a:outerShdw blurRad="40000" rotWithShape="0" dir="5400000" dist="23000">
              <a:srgbClr val="000000">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16" name="Google Shape;1316;p197"/>
          <p:cNvSpPr/>
          <p:nvPr/>
        </p:nvSpPr>
        <p:spPr>
          <a:xfrm>
            <a:off x="4157063" y="2553875"/>
            <a:ext cx="1812300" cy="2335500"/>
          </a:xfrm>
          <a:prstGeom prst="rect">
            <a:avLst/>
          </a:prstGeom>
          <a:noFill/>
          <a:ln cap="flat" cmpd="sng" w="19050">
            <a:solidFill>
              <a:srgbClr val="0765AB"/>
            </a:solidFill>
            <a:prstDash val="solid"/>
            <a:round/>
            <a:headEnd len="sm" w="sm" type="none"/>
            <a:tailEnd len="sm" w="sm" type="none"/>
          </a:ln>
          <a:effectLst>
            <a:outerShdw blurRad="40000" rotWithShape="0" dir="5400000" dist="23000">
              <a:srgbClr val="000000">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17" name="Google Shape;1317;p197"/>
          <p:cNvSpPr txBox="1"/>
          <p:nvPr>
            <p:ph idx="1" type="body"/>
          </p:nvPr>
        </p:nvSpPr>
        <p:spPr>
          <a:xfrm>
            <a:off x="0" y="1011925"/>
            <a:ext cx="8882400" cy="775200"/>
          </a:xfrm>
          <a:prstGeom prst="rect">
            <a:avLst/>
          </a:prstGeom>
          <a:noFill/>
          <a:ln>
            <a:noFill/>
          </a:ln>
        </p:spPr>
        <p:txBody>
          <a:bodyPr anchorCtr="0" anchor="t" bIns="45700" lIns="91425" spcFirstLastPara="1" rIns="91425" wrap="square" tIns="45700">
            <a:noAutofit/>
          </a:bodyPr>
          <a:lstStyle/>
          <a:p>
            <a:pPr indent="0" lvl="0" marL="0" marR="0" rtl="0" algn="l">
              <a:spcBef>
                <a:spcPts val="480"/>
              </a:spcBef>
              <a:spcAft>
                <a:spcPts val="900"/>
              </a:spcAft>
              <a:buClr>
                <a:schemeClr val="dk1"/>
              </a:buClr>
              <a:buSzPts val="2400"/>
              <a:buFont typeface="Arial"/>
              <a:buNone/>
            </a:pPr>
            <a:r>
              <a:rPr i="0" lang="en-GB" sz="2300" u="none" cap="none" strike="noStrike">
                <a:solidFill>
                  <a:schemeClr val="dk1"/>
                </a:solidFill>
              </a:rPr>
              <a:t>Your interdisciplinary science team will quickly review one of these peer-reviewed papers </a:t>
            </a:r>
            <a:endParaRPr i="0" sz="2300" u="none" cap="none" strike="noStrike">
              <a:solidFill>
                <a:schemeClr val="dk1"/>
              </a:solidFill>
            </a:endParaRPr>
          </a:p>
        </p:txBody>
      </p:sp>
      <p:sp>
        <p:nvSpPr>
          <p:cNvPr id="1318" name="Google Shape;1318;p197"/>
          <p:cNvSpPr txBox="1"/>
          <p:nvPr/>
        </p:nvSpPr>
        <p:spPr>
          <a:xfrm>
            <a:off x="2311950" y="1787125"/>
            <a:ext cx="4520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000" u="sng">
                <a:solidFill>
                  <a:schemeClr val="hlink"/>
                </a:solidFill>
                <a:latin typeface="Times"/>
                <a:ea typeface="Times"/>
                <a:cs typeface="Times"/>
                <a:sym typeface="Times"/>
                <a:hlinkClick r:id="rId7"/>
              </a:rPr>
              <a:t>https://bit.ly/2023_RDM_papers</a:t>
            </a:r>
            <a:endParaRPr b="1" sz="2000">
              <a:solidFill>
                <a:srgbClr val="0C68AC"/>
              </a:solidFill>
              <a:latin typeface="Times"/>
              <a:ea typeface="Times"/>
              <a:cs typeface="Times"/>
              <a:sym typeface="Times"/>
            </a:endParaRPr>
          </a:p>
        </p:txBody>
      </p:sp>
      <p:pic>
        <p:nvPicPr>
          <p:cNvPr id="1319" name="Google Shape;1319;p197"/>
          <p:cNvPicPr preferRelativeResize="0"/>
          <p:nvPr/>
        </p:nvPicPr>
        <p:blipFill>
          <a:blip r:embed="rId8">
            <a:alphaModFix/>
          </a:blip>
          <a:stretch>
            <a:fillRect/>
          </a:stretch>
        </p:blipFill>
        <p:spPr>
          <a:xfrm>
            <a:off x="6686750" y="2726945"/>
            <a:ext cx="1812300" cy="1829254"/>
          </a:xfrm>
          <a:prstGeom prst="rect">
            <a:avLst/>
          </a:prstGeom>
          <a:noFill/>
          <a:ln>
            <a:noFill/>
          </a:ln>
        </p:spPr>
      </p:pic>
      <p:sp>
        <p:nvSpPr>
          <p:cNvPr id="1320" name="Google Shape;1320;p197"/>
          <p:cNvSpPr txBox="1"/>
          <p:nvPr/>
        </p:nvSpPr>
        <p:spPr>
          <a:xfrm>
            <a:off x="4729688" y="3145125"/>
            <a:ext cx="832200" cy="85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0">
                <a:solidFill>
                  <a:srgbClr val="CC0000"/>
                </a:solidFill>
              </a:rPr>
              <a:t>3</a:t>
            </a:r>
            <a:endParaRPr b="1" sz="6000">
              <a:solidFill>
                <a:srgbClr val="CC0000"/>
              </a:solidFill>
            </a:endParaRPr>
          </a:p>
        </p:txBody>
      </p:sp>
      <p:sp>
        <p:nvSpPr>
          <p:cNvPr id="1321" name="Google Shape;1321;p197"/>
          <p:cNvSpPr txBox="1"/>
          <p:nvPr/>
        </p:nvSpPr>
        <p:spPr>
          <a:xfrm>
            <a:off x="2772625" y="3425425"/>
            <a:ext cx="832200" cy="85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0">
                <a:solidFill>
                  <a:srgbClr val="CC0000"/>
                </a:solidFill>
              </a:rPr>
              <a:t>2</a:t>
            </a:r>
            <a:endParaRPr b="1" sz="6000">
              <a:solidFill>
                <a:srgbClr val="CC0000"/>
              </a:solidFill>
            </a:endParaRPr>
          </a:p>
        </p:txBody>
      </p:sp>
      <p:sp>
        <p:nvSpPr>
          <p:cNvPr id="1322" name="Google Shape;1322;p197"/>
          <p:cNvSpPr txBox="1"/>
          <p:nvPr/>
        </p:nvSpPr>
        <p:spPr>
          <a:xfrm>
            <a:off x="884850" y="3069150"/>
            <a:ext cx="832200" cy="85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0">
                <a:solidFill>
                  <a:srgbClr val="CC0000"/>
                </a:solidFill>
              </a:rPr>
              <a:t>1</a:t>
            </a:r>
            <a:endParaRPr b="1" sz="6000">
              <a:solidFill>
                <a:srgbClr val="CC0000"/>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7" name="Shape 1327"/>
        <p:cNvGrpSpPr/>
        <p:nvPr/>
      </p:nvGrpSpPr>
      <p:grpSpPr>
        <a:xfrm>
          <a:off x="0" y="0"/>
          <a:ext cx="0" cy="0"/>
          <a:chOff x="0" y="0"/>
          <a:chExt cx="0" cy="0"/>
        </a:xfrm>
      </p:grpSpPr>
      <p:sp>
        <p:nvSpPr>
          <p:cNvPr id="1328" name="Google Shape;1328;p198"/>
          <p:cNvSpPr txBox="1"/>
          <p:nvPr>
            <p:ph type="ctrTitle"/>
          </p:nvPr>
        </p:nvSpPr>
        <p:spPr>
          <a:xfrm>
            <a:off x="-123568" y="188158"/>
            <a:ext cx="9006000" cy="609000"/>
          </a:xfrm>
          <a:prstGeom prst="rect">
            <a:avLst/>
          </a:prstGeom>
          <a:solidFill>
            <a:srgbClr val="006C92"/>
          </a:solidFill>
          <a:ln>
            <a:noFill/>
          </a:ln>
        </p:spPr>
        <p:txBody>
          <a:bodyPr anchorCtr="0" anchor="ctr" bIns="0" lIns="457200" spcFirstLastPara="1" rIns="0" wrap="square" tIns="0">
            <a:noAutofit/>
          </a:bodyPr>
          <a:lstStyle/>
          <a:p>
            <a:pPr indent="0" lvl="0" marL="0" marR="0" rtl="0" algn="l">
              <a:lnSpc>
                <a:spcPct val="86666"/>
              </a:lnSpc>
              <a:spcBef>
                <a:spcPts val="0"/>
              </a:spcBef>
              <a:spcAft>
                <a:spcPts val="0"/>
              </a:spcAft>
              <a:buClr>
                <a:schemeClr val="lt1"/>
              </a:buClr>
              <a:buSzPts val="2250"/>
              <a:buFont typeface="Calibri"/>
              <a:buNone/>
            </a:pPr>
            <a:r>
              <a:rPr b="1" i="0" lang="en-GB" sz="2250" u="none" cap="none" strike="noStrike">
                <a:solidFill>
                  <a:schemeClr val="lt1"/>
                </a:solidFill>
                <a:latin typeface="Calibri"/>
                <a:ea typeface="Calibri"/>
                <a:cs typeface="Calibri"/>
                <a:sym typeface="Calibri"/>
              </a:rPr>
              <a:t>Problem Description</a:t>
            </a:r>
            <a:endParaRPr b="1" i="0" sz="2250" u="none" cap="none" strike="noStrike">
              <a:solidFill>
                <a:schemeClr val="lt1"/>
              </a:solidFill>
              <a:latin typeface="Calibri"/>
              <a:ea typeface="Calibri"/>
              <a:cs typeface="Calibri"/>
              <a:sym typeface="Calibri"/>
            </a:endParaRPr>
          </a:p>
        </p:txBody>
      </p:sp>
      <p:sp>
        <p:nvSpPr>
          <p:cNvPr id="1329" name="Google Shape;1329;p198"/>
          <p:cNvSpPr txBox="1"/>
          <p:nvPr>
            <p:ph idx="1" type="body"/>
          </p:nvPr>
        </p:nvSpPr>
        <p:spPr>
          <a:xfrm>
            <a:off x="206275" y="1307600"/>
            <a:ext cx="8676000" cy="3836100"/>
          </a:xfrm>
          <a:prstGeom prst="rect">
            <a:avLst/>
          </a:prstGeom>
          <a:noFill/>
          <a:ln>
            <a:noFill/>
          </a:ln>
        </p:spPr>
        <p:txBody>
          <a:bodyPr anchorCtr="0" anchor="t" bIns="45700" lIns="91425" spcFirstLastPara="1" rIns="91425" wrap="square" tIns="45700">
            <a:noAutofit/>
          </a:bodyPr>
          <a:lstStyle/>
          <a:p>
            <a:pPr indent="-192845" lvl="0" marL="192845" marR="0" rtl="0" algn="l">
              <a:spcBef>
                <a:spcPts val="0"/>
              </a:spcBef>
              <a:spcAft>
                <a:spcPts val="0"/>
              </a:spcAft>
              <a:buClr>
                <a:srgbClr val="006794"/>
              </a:buClr>
              <a:buSzPts val="1800"/>
              <a:buFont typeface="Arial"/>
              <a:buChar char="•"/>
            </a:pPr>
            <a:r>
              <a:rPr b="0" i="0" lang="en-GB" sz="1800" u="none" cap="none" strike="noStrike">
                <a:solidFill>
                  <a:srgbClr val="006794"/>
                </a:solidFill>
                <a:latin typeface="Calibri"/>
                <a:ea typeface="Calibri"/>
                <a:cs typeface="Calibri"/>
                <a:sym typeface="Calibri"/>
              </a:rPr>
              <a:t>Your group has decided to try to replicate the results from the research described in the paper</a:t>
            </a:r>
            <a:endParaRPr>
              <a:solidFill>
                <a:srgbClr val="006794"/>
              </a:solidFill>
            </a:endParaRPr>
          </a:p>
          <a:p>
            <a:pPr indent="-192845" lvl="0" marL="192845" marR="0" rtl="0" algn="l">
              <a:spcBef>
                <a:spcPts val="360"/>
              </a:spcBef>
              <a:spcAft>
                <a:spcPts val="0"/>
              </a:spcAft>
              <a:buClr>
                <a:srgbClr val="006794"/>
              </a:buClr>
              <a:buSzPts val="1800"/>
              <a:buFont typeface="Arial"/>
              <a:buChar char="•"/>
            </a:pPr>
            <a:r>
              <a:rPr b="0" i="0" lang="en-GB" sz="1800" u="none" cap="none" strike="noStrike">
                <a:solidFill>
                  <a:srgbClr val="006794"/>
                </a:solidFill>
                <a:latin typeface="Calibri"/>
                <a:ea typeface="Calibri"/>
                <a:cs typeface="Calibri"/>
                <a:sym typeface="Calibri"/>
              </a:rPr>
              <a:t>Your assignment is as follows:</a:t>
            </a:r>
            <a:endParaRPr b="0" i="0" sz="1800" u="none" cap="none" strike="noStrike">
              <a:solidFill>
                <a:srgbClr val="006794"/>
              </a:solidFill>
              <a:latin typeface="Calibri"/>
              <a:ea typeface="Calibri"/>
              <a:cs typeface="Calibri"/>
              <a:sym typeface="Calibri"/>
            </a:endParaRPr>
          </a:p>
          <a:p>
            <a:pPr indent="-342900" lvl="1" marL="567886" marR="0" rtl="0" algn="l">
              <a:spcBef>
                <a:spcPts val="360"/>
              </a:spcBef>
              <a:spcAft>
                <a:spcPts val="0"/>
              </a:spcAft>
              <a:buClr>
                <a:srgbClr val="006794"/>
              </a:buClr>
              <a:buSzPts val="1800"/>
              <a:buFont typeface="Arial"/>
              <a:buAutoNum type="arabicPeriod"/>
            </a:pPr>
            <a:r>
              <a:rPr b="0" i="0" lang="en-GB" sz="1800" u="none" cap="none" strike="noStrike">
                <a:solidFill>
                  <a:srgbClr val="006794"/>
                </a:solidFill>
                <a:latin typeface="Calibri"/>
                <a:ea typeface="Calibri"/>
                <a:cs typeface="Calibri"/>
                <a:sym typeface="Calibri"/>
              </a:rPr>
              <a:t>Scan the paper, look for clues as to where the data used in this research might reside</a:t>
            </a:r>
            <a:endParaRPr>
              <a:solidFill>
                <a:srgbClr val="006794"/>
              </a:solidFill>
            </a:endParaRPr>
          </a:p>
          <a:p>
            <a:pPr indent="-342900" lvl="1" marL="567886" marR="0" rtl="0" algn="l">
              <a:spcBef>
                <a:spcPts val="360"/>
              </a:spcBef>
              <a:spcAft>
                <a:spcPts val="0"/>
              </a:spcAft>
              <a:buClr>
                <a:srgbClr val="006794"/>
              </a:buClr>
              <a:buSzPts val="1800"/>
              <a:buFont typeface="Arial"/>
              <a:buAutoNum type="arabicPeriod"/>
            </a:pPr>
            <a:r>
              <a:rPr b="0" i="0" lang="en-GB" sz="1800" u="none" cap="none" strike="noStrike">
                <a:solidFill>
                  <a:srgbClr val="006794"/>
                </a:solidFill>
                <a:latin typeface="Calibri"/>
                <a:ea typeface="Calibri"/>
                <a:cs typeface="Calibri"/>
                <a:sym typeface="Calibri"/>
              </a:rPr>
              <a:t>Find and </a:t>
            </a:r>
            <a:r>
              <a:rPr b="0" i="1" lang="en-GB" sz="1800" u="sng" cap="none" strike="noStrike">
                <a:solidFill>
                  <a:srgbClr val="006794"/>
                </a:solidFill>
                <a:latin typeface="Calibri"/>
                <a:ea typeface="Calibri"/>
                <a:cs typeface="Calibri"/>
                <a:sym typeface="Calibri"/>
              </a:rPr>
              <a:t>try</a:t>
            </a:r>
            <a:r>
              <a:rPr b="0" i="0" lang="en-GB" sz="1800" u="none" cap="none" strike="noStrike">
                <a:solidFill>
                  <a:srgbClr val="006794"/>
                </a:solidFill>
                <a:latin typeface="Calibri"/>
                <a:ea typeface="Calibri"/>
                <a:cs typeface="Calibri"/>
                <a:sym typeface="Calibri"/>
              </a:rPr>
              <a:t> to download those data</a:t>
            </a:r>
            <a:endParaRPr>
              <a:solidFill>
                <a:srgbClr val="006794"/>
              </a:solidFill>
            </a:endParaRPr>
          </a:p>
          <a:p>
            <a:pPr indent="0" lvl="0" marL="0" marR="0" rtl="0" algn="l">
              <a:spcBef>
                <a:spcPts val="360"/>
              </a:spcBef>
              <a:spcAft>
                <a:spcPts val="0"/>
              </a:spcAft>
              <a:buNone/>
            </a:pPr>
            <a:r>
              <a:t/>
            </a:r>
            <a:endParaRPr>
              <a:solidFill>
                <a:srgbClr val="006794"/>
              </a:solidFill>
            </a:endParaRPr>
          </a:p>
          <a:p>
            <a:pPr indent="-342900" lvl="1" marL="567886" marR="0" rtl="0" algn="l">
              <a:spcBef>
                <a:spcPts val="360"/>
              </a:spcBef>
              <a:spcAft>
                <a:spcPts val="0"/>
              </a:spcAft>
              <a:buClr>
                <a:srgbClr val="006794"/>
              </a:buClr>
              <a:buSzPts val="1800"/>
              <a:buFont typeface="Arial"/>
              <a:buAutoNum type="arabicPeriod"/>
            </a:pPr>
            <a:r>
              <a:rPr b="1" i="0" lang="en-GB" sz="1800" u="none" cap="none" strike="noStrike">
                <a:solidFill>
                  <a:srgbClr val="006794"/>
                </a:solidFill>
                <a:latin typeface="Calibri"/>
                <a:ea typeface="Calibri"/>
                <a:cs typeface="Calibri"/>
                <a:sym typeface="Calibri"/>
              </a:rPr>
              <a:t>Be mindful throughout of what makes the data easy/hard to:</a:t>
            </a:r>
            <a:endParaRPr>
              <a:solidFill>
                <a:srgbClr val="006794"/>
              </a:solidFill>
            </a:endParaRPr>
          </a:p>
          <a:p>
            <a:pPr indent="-342900" lvl="2" marL="825016" marR="0" rtl="0" algn="l">
              <a:spcBef>
                <a:spcPts val="360"/>
              </a:spcBef>
              <a:spcAft>
                <a:spcPts val="0"/>
              </a:spcAft>
              <a:buClr>
                <a:srgbClr val="006794"/>
              </a:buClr>
              <a:buSzPts val="1800"/>
              <a:buFont typeface="Arial"/>
              <a:buChar char="•"/>
            </a:pPr>
            <a:r>
              <a:rPr b="0" i="0" lang="en-GB" sz="1800" u="none" cap="none" strike="noStrike">
                <a:solidFill>
                  <a:srgbClr val="006794"/>
                </a:solidFill>
                <a:latin typeface="Calibri"/>
                <a:ea typeface="Calibri"/>
                <a:cs typeface="Calibri"/>
                <a:sym typeface="Calibri"/>
              </a:rPr>
              <a:t>Locate</a:t>
            </a:r>
            <a:endParaRPr>
              <a:solidFill>
                <a:srgbClr val="006794"/>
              </a:solidFill>
            </a:endParaRPr>
          </a:p>
          <a:p>
            <a:pPr indent="-342900" lvl="2" marL="825016" marR="0" rtl="0" algn="l">
              <a:spcBef>
                <a:spcPts val="360"/>
              </a:spcBef>
              <a:spcAft>
                <a:spcPts val="0"/>
              </a:spcAft>
              <a:buClr>
                <a:srgbClr val="006794"/>
              </a:buClr>
              <a:buSzPts val="1800"/>
              <a:buFont typeface="Arial"/>
              <a:buChar char="•"/>
            </a:pPr>
            <a:r>
              <a:rPr b="0" i="0" lang="en-GB" sz="1800" u="none" cap="none" strike="noStrike">
                <a:solidFill>
                  <a:srgbClr val="006794"/>
                </a:solidFill>
                <a:latin typeface="Calibri"/>
                <a:ea typeface="Calibri"/>
                <a:cs typeface="Calibri"/>
                <a:sym typeface="Calibri"/>
              </a:rPr>
              <a:t>Download</a:t>
            </a:r>
            <a:endParaRPr>
              <a:solidFill>
                <a:srgbClr val="006794"/>
              </a:solidFill>
            </a:endParaRPr>
          </a:p>
          <a:p>
            <a:pPr indent="-342900" lvl="2" marL="825016" marR="0" rtl="0" algn="l">
              <a:spcBef>
                <a:spcPts val="360"/>
              </a:spcBef>
              <a:spcAft>
                <a:spcPts val="0"/>
              </a:spcAft>
              <a:buClr>
                <a:srgbClr val="006794"/>
              </a:buClr>
              <a:buSzPts val="1800"/>
              <a:buFont typeface="Arial"/>
              <a:buChar char="•"/>
            </a:pPr>
            <a:r>
              <a:rPr b="0" i="0" lang="en-GB" sz="1800" u="none" cap="none" strike="noStrike">
                <a:solidFill>
                  <a:srgbClr val="006794"/>
                </a:solidFill>
                <a:latin typeface="Calibri"/>
                <a:ea typeface="Calibri"/>
                <a:cs typeface="Calibri"/>
                <a:sym typeface="Calibri"/>
              </a:rPr>
              <a:t>READ/UNDERSTAND (possibly with other data)</a:t>
            </a:r>
            <a:br>
              <a:rPr b="0" i="0" lang="en-GB" sz="1800" u="none" cap="none" strike="noStrike">
                <a:solidFill>
                  <a:srgbClr val="006794"/>
                </a:solidFill>
                <a:latin typeface="Calibri"/>
                <a:ea typeface="Calibri"/>
                <a:cs typeface="Calibri"/>
                <a:sym typeface="Calibri"/>
              </a:rPr>
            </a:br>
            <a:endParaRPr b="1" i="0" sz="1800" u="none" cap="none" strike="noStrike">
              <a:solidFill>
                <a:srgbClr val="006794"/>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199"/>
          <p:cNvSpPr txBox="1"/>
          <p:nvPr>
            <p:ph type="ctrTitle"/>
          </p:nvPr>
        </p:nvSpPr>
        <p:spPr>
          <a:xfrm>
            <a:off x="-123568" y="188158"/>
            <a:ext cx="9006000" cy="609000"/>
          </a:xfrm>
          <a:prstGeom prst="rect">
            <a:avLst/>
          </a:prstGeom>
          <a:solidFill>
            <a:srgbClr val="006C92"/>
          </a:solidFill>
          <a:ln>
            <a:noFill/>
          </a:ln>
        </p:spPr>
        <p:txBody>
          <a:bodyPr anchorCtr="0" anchor="ctr" bIns="0" lIns="457200" spcFirstLastPara="1" rIns="0" wrap="square" tIns="0">
            <a:noAutofit/>
          </a:bodyPr>
          <a:lstStyle/>
          <a:p>
            <a:pPr indent="0" lvl="0" marL="0" marR="0" rtl="0" algn="l">
              <a:lnSpc>
                <a:spcPct val="86666"/>
              </a:lnSpc>
              <a:spcBef>
                <a:spcPts val="0"/>
              </a:spcBef>
              <a:spcAft>
                <a:spcPts val="0"/>
              </a:spcAft>
              <a:buClr>
                <a:schemeClr val="lt1"/>
              </a:buClr>
              <a:buSzPts val="2250"/>
              <a:buFont typeface="Calibri"/>
              <a:buNone/>
            </a:pPr>
            <a:r>
              <a:rPr lang="en-GB"/>
              <a:t>Example</a:t>
            </a:r>
            <a:endParaRPr b="1" i="0" sz="2250" u="none" cap="none" strike="noStrike">
              <a:solidFill>
                <a:schemeClr val="lt1"/>
              </a:solidFill>
              <a:latin typeface="Calibri"/>
              <a:ea typeface="Calibri"/>
              <a:cs typeface="Calibri"/>
              <a:sym typeface="Calibri"/>
            </a:endParaRPr>
          </a:p>
        </p:txBody>
      </p:sp>
      <p:pic>
        <p:nvPicPr>
          <p:cNvPr id="1336" name="Google Shape;1336;p199"/>
          <p:cNvPicPr preferRelativeResize="0"/>
          <p:nvPr/>
        </p:nvPicPr>
        <p:blipFill>
          <a:blip r:embed="rId3">
            <a:alphaModFix/>
          </a:blip>
          <a:stretch>
            <a:fillRect/>
          </a:stretch>
        </p:blipFill>
        <p:spPr>
          <a:xfrm>
            <a:off x="328125" y="1068900"/>
            <a:ext cx="5542698" cy="3625848"/>
          </a:xfrm>
          <a:prstGeom prst="rect">
            <a:avLst/>
          </a:prstGeom>
          <a:noFill/>
          <a:ln>
            <a:noFill/>
          </a:ln>
        </p:spPr>
      </p:pic>
      <p:sp>
        <p:nvSpPr>
          <p:cNvPr id="1337" name="Google Shape;1337;p199"/>
          <p:cNvSpPr/>
          <p:nvPr/>
        </p:nvSpPr>
        <p:spPr>
          <a:xfrm>
            <a:off x="5667200" y="3208775"/>
            <a:ext cx="352200" cy="3750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38" name="Google Shape;1338;p199"/>
          <p:cNvPicPr preferRelativeResize="0"/>
          <p:nvPr/>
        </p:nvPicPr>
        <p:blipFill>
          <a:blip r:embed="rId4">
            <a:alphaModFix/>
          </a:blip>
          <a:stretch>
            <a:fillRect/>
          </a:stretch>
        </p:blipFill>
        <p:spPr>
          <a:xfrm>
            <a:off x="552204" y="2503219"/>
            <a:ext cx="1245299" cy="1611547"/>
          </a:xfrm>
          <a:prstGeom prst="rect">
            <a:avLst/>
          </a:prstGeom>
          <a:noFill/>
          <a:ln>
            <a:noFill/>
          </a:ln>
        </p:spPr>
      </p:pic>
      <p:pic>
        <p:nvPicPr>
          <p:cNvPr id="1339" name="Google Shape;1339;p199"/>
          <p:cNvPicPr preferRelativeResize="0"/>
          <p:nvPr/>
        </p:nvPicPr>
        <p:blipFill>
          <a:blip r:embed="rId5">
            <a:alphaModFix/>
          </a:blip>
          <a:stretch>
            <a:fillRect/>
          </a:stretch>
        </p:blipFill>
        <p:spPr>
          <a:xfrm>
            <a:off x="6019398" y="2470320"/>
            <a:ext cx="2968376" cy="1851922"/>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4" name="Shape 1344"/>
        <p:cNvGrpSpPr/>
        <p:nvPr/>
      </p:nvGrpSpPr>
      <p:grpSpPr>
        <a:xfrm>
          <a:off x="0" y="0"/>
          <a:ext cx="0" cy="0"/>
          <a:chOff x="0" y="0"/>
          <a:chExt cx="0" cy="0"/>
        </a:xfrm>
      </p:grpSpPr>
      <p:sp>
        <p:nvSpPr>
          <p:cNvPr id="1345" name="Google Shape;1345;p200"/>
          <p:cNvSpPr txBox="1"/>
          <p:nvPr>
            <p:ph type="ctrTitle"/>
          </p:nvPr>
        </p:nvSpPr>
        <p:spPr>
          <a:xfrm>
            <a:off x="-123568" y="188158"/>
            <a:ext cx="9006000" cy="609000"/>
          </a:xfrm>
          <a:prstGeom prst="rect">
            <a:avLst/>
          </a:prstGeom>
          <a:solidFill>
            <a:srgbClr val="006C92"/>
          </a:solidFill>
          <a:ln>
            <a:noFill/>
          </a:ln>
        </p:spPr>
        <p:txBody>
          <a:bodyPr anchorCtr="0" anchor="ctr" bIns="0" lIns="457200" spcFirstLastPara="1" rIns="0" wrap="square" tIns="0">
            <a:noAutofit/>
          </a:bodyPr>
          <a:lstStyle/>
          <a:p>
            <a:pPr indent="0" lvl="0" marL="0" marR="0" rtl="0" algn="l">
              <a:lnSpc>
                <a:spcPct val="86666"/>
              </a:lnSpc>
              <a:spcBef>
                <a:spcPts val="0"/>
              </a:spcBef>
              <a:spcAft>
                <a:spcPts val="0"/>
              </a:spcAft>
              <a:buClr>
                <a:schemeClr val="lt1"/>
              </a:buClr>
              <a:buSzPts val="2250"/>
              <a:buFont typeface="Calibri"/>
              <a:buNone/>
            </a:pPr>
            <a:r>
              <a:rPr lang="en-GB"/>
              <a:t>Your Workspace</a:t>
            </a:r>
            <a:endParaRPr b="1" i="0" sz="2250" u="none" cap="none" strike="noStrike">
              <a:solidFill>
                <a:schemeClr val="lt1"/>
              </a:solidFill>
              <a:latin typeface="Calibri"/>
              <a:ea typeface="Calibri"/>
              <a:cs typeface="Calibri"/>
              <a:sym typeface="Calibri"/>
            </a:endParaRPr>
          </a:p>
        </p:txBody>
      </p:sp>
      <p:sp>
        <p:nvSpPr>
          <p:cNvPr id="1346" name="Google Shape;1346;p200"/>
          <p:cNvSpPr txBox="1"/>
          <p:nvPr>
            <p:ph idx="1" type="body"/>
          </p:nvPr>
        </p:nvSpPr>
        <p:spPr>
          <a:xfrm>
            <a:off x="206272" y="800500"/>
            <a:ext cx="8676000" cy="4343100"/>
          </a:xfrm>
          <a:prstGeom prst="rect">
            <a:avLst/>
          </a:prstGeom>
          <a:noFill/>
          <a:ln>
            <a:noFill/>
          </a:ln>
        </p:spPr>
        <p:txBody>
          <a:bodyPr anchorCtr="0" anchor="t" bIns="45700" lIns="91425" spcFirstLastPara="1" rIns="91425" wrap="square" tIns="45700">
            <a:noAutofit/>
          </a:bodyPr>
          <a:lstStyle/>
          <a:p>
            <a:pPr indent="0" lvl="0" marL="0" marR="0" rtl="0" algn="l">
              <a:spcBef>
                <a:spcPts val="480"/>
              </a:spcBef>
              <a:spcAft>
                <a:spcPts val="0"/>
              </a:spcAft>
              <a:buClr>
                <a:schemeClr val="dk1"/>
              </a:buClr>
              <a:buSzPts val="2400"/>
              <a:buFont typeface="Arial"/>
              <a:buNone/>
            </a:pPr>
            <a:r>
              <a:rPr b="1" i="0" lang="en-GB" sz="2400" u="none" cap="none" strike="noStrike">
                <a:solidFill>
                  <a:srgbClr val="006794"/>
                </a:solidFill>
                <a:latin typeface="Calibri"/>
                <a:ea typeface="Calibri"/>
                <a:cs typeface="Calibri"/>
                <a:sym typeface="Calibri"/>
              </a:rPr>
              <a:t>Use the provided template 1-2 slides on what you found, and be prepared to discuss your findings in </a:t>
            </a:r>
            <a:r>
              <a:rPr b="1" lang="en-GB" sz="2400">
                <a:solidFill>
                  <a:srgbClr val="006794"/>
                </a:solidFill>
              </a:rPr>
              <a:t>about 12 minutes</a:t>
            </a:r>
            <a:r>
              <a:rPr b="1" i="0" lang="en-GB" sz="2400" u="none" cap="none" strike="noStrike">
                <a:solidFill>
                  <a:srgbClr val="006794"/>
                </a:solidFill>
                <a:latin typeface="Calibri"/>
                <a:ea typeface="Calibri"/>
                <a:cs typeface="Calibri"/>
                <a:sym typeface="Calibri"/>
              </a:rPr>
              <a:t>. You can decide on a presenter any time between now and when you present</a:t>
            </a:r>
            <a:r>
              <a:rPr b="1" lang="en-GB" sz="2400">
                <a:solidFill>
                  <a:srgbClr val="006794"/>
                </a:solidFill>
              </a:rPr>
              <a:t>.</a:t>
            </a:r>
            <a:endParaRPr b="0" i="0" sz="1800" u="none" cap="none" strike="noStrike">
              <a:solidFill>
                <a:schemeClr val="dk1"/>
              </a:solidFill>
              <a:latin typeface="Calibri"/>
              <a:ea typeface="Calibri"/>
              <a:cs typeface="Calibri"/>
              <a:sym typeface="Calibri"/>
            </a:endParaRPr>
          </a:p>
          <a:p>
            <a:pPr indent="0" lvl="0" marL="0" rtl="0" algn="ctr">
              <a:lnSpc>
                <a:spcPct val="100000"/>
              </a:lnSpc>
              <a:spcBef>
                <a:spcPts val="0"/>
              </a:spcBef>
              <a:spcAft>
                <a:spcPts val="0"/>
              </a:spcAft>
              <a:buNone/>
            </a:pPr>
            <a:r>
              <a:rPr b="1" lang="en-GB" sz="2600" u="sng">
                <a:solidFill>
                  <a:schemeClr val="hlink"/>
                </a:solidFill>
                <a:latin typeface="Times"/>
                <a:ea typeface="Times"/>
                <a:cs typeface="Times"/>
                <a:sym typeface="Times"/>
                <a:hlinkClick r:id="rId3"/>
              </a:rPr>
              <a:t>https://bit.ly/2023_RDM_papers</a:t>
            </a:r>
            <a:endParaRPr b="1" sz="2600">
              <a:solidFill>
                <a:srgbClr val="0C68AC"/>
              </a:solidFill>
              <a:latin typeface="Times"/>
              <a:ea typeface="Times"/>
              <a:cs typeface="Times"/>
              <a:sym typeface="Times"/>
            </a:endParaRPr>
          </a:p>
          <a:p>
            <a:pPr indent="0" lvl="0" marL="0" rtl="0" algn="ctr">
              <a:lnSpc>
                <a:spcPct val="115000"/>
              </a:lnSpc>
              <a:spcBef>
                <a:spcPts val="0"/>
              </a:spcBef>
              <a:spcAft>
                <a:spcPts val="1200"/>
              </a:spcAft>
              <a:buNone/>
            </a:pPr>
            <a:r>
              <a:t/>
            </a:r>
            <a:endParaRPr b="1" sz="2600">
              <a:solidFill>
                <a:srgbClr val="990000"/>
              </a:solidFill>
              <a:highlight>
                <a:srgbClr val="FFF2CC"/>
              </a:highlight>
              <a:latin typeface="Times New Roman"/>
              <a:ea typeface="Times New Roman"/>
              <a:cs typeface="Times New Roman"/>
              <a:sym typeface="Times New Roman"/>
            </a:endParaRPr>
          </a:p>
        </p:txBody>
      </p:sp>
      <p:pic>
        <p:nvPicPr>
          <p:cNvPr id="1347" name="Google Shape;1347;p200"/>
          <p:cNvPicPr preferRelativeResize="0"/>
          <p:nvPr/>
        </p:nvPicPr>
        <p:blipFill>
          <a:blip r:embed="rId4">
            <a:alphaModFix/>
          </a:blip>
          <a:stretch>
            <a:fillRect/>
          </a:stretch>
        </p:blipFill>
        <p:spPr>
          <a:xfrm>
            <a:off x="3230650" y="2752151"/>
            <a:ext cx="2297550" cy="23190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pic>
        <p:nvPicPr>
          <p:cNvPr id="1054" name="Google Shape;1054;p165"/>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55" name="Google Shape;1055;p165"/>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0" lvl="0" marL="0" rtl="0" algn="l">
              <a:lnSpc>
                <a:spcPct val="90000"/>
              </a:lnSpc>
              <a:spcBef>
                <a:spcPts val="800"/>
              </a:spcBef>
              <a:spcAft>
                <a:spcPts val="0"/>
              </a:spcAft>
              <a:buNone/>
            </a:pPr>
            <a:r>
              <a:rPr i="1" lang="en-GB" sz="1400">
                <a:solidFill>
                  <a:srgbClr val="2D358E"/>
                </a:solidFill>
                <a:highlight>
                  <a:schemeClr val="lt1"/>
                </a:highlight>
              </a:rPr>
              <a:t>Open science practices accelerate the pace of scientific discovery by involving ideas and labor from the broader community. </a:t>
            </a:r>
            <a:r>
              <a:rPr i="1" lang="en-GB" sz="1400">
                <a:solidFill>
                  <a:schemeClr val="dk1"/>
                </a:solidFill>
                <a:highlight>
                  <a:schemeClr val="lt1"/>
                </a:highlight>
              </a:rPr>
              <a:t> </a:t>
            </a:r>
            <a:endParaRPr i="1" sz="1400">
              <a:solidFill>
                <a:schemeClr val="dk1"/>
              </a:solidFill>
              <a:highlight>
                <a:schemeClr val="lt1"/>
              </a:highlight>
            </a:endParaRPr>
          </a:p>
          <a:p>
            <a:pPr indent="0" lvl="0" marL="0" rtl="0" algn="l">
              <a:lnSpc>
                <a:spcPct val="90000"/>
              </a:lnSpc>
              <a:spcBef>
                <a:spcPts val="800"/>
              </a:spcBef>
              <a:spcAft>
                <a:spcPts val="0"/>
              </a:spcAft>
              <a:buNone/>
            </a:pPr>
            <a:r>
              <a:t/>
            </a:r>
            <a:endParaRPr sz="1400">
              <a:solidFill>
                <a:schemeClr val="dk1"/>
              </a:solidFill>
              <a:highlight>
                <a:schemeClr val="lt1"/>
              </a:highlight>
            </a:endParaRPr>
          </a:p>
          <a:p>
            <a:pPr indent="-317500" lvl="0" marL="457200" rtl="0" algn="l">
              <a:lnSpc>
                <a:spcPct val="150000"/>
              </a:lnSpc>
              <a:spcBef>
                <a:spcPts val="0"/>
              </a:spcBef>
              <a:spcAft>
                <a:spcPts val="0"/>
              </a:spcAft>
              <a:buClr>
                <a:srgbClr val="2D358E"/>
              </a:buClr>
              <a:buSzPts val="1400"/>
              <a:buFont typeface="Courier New"/>
              <a:buChar char="●"/>
            </a:pPr>
            <a:r>
              <a:rPr b="1" lang="en-GB" sz="1400">
                <a:solidFill>
                  <a:srgbClr val="2D358E"/>
                </a:solidFill>
                <a:highlight>
                  <a:schemeClr val="lt1"/>
                </a:highlight>
              </a:rPr>
              <a:t>The RAPID RESPONSE to the </a:t>
            </a:r>
            <a:r>
              <a:rPr b="1" lang="en-GB" sz="1400" u="sng">
                <a:solidFill>
                  <a:srgbClr val="2D358E"/>
                </a:solidFill>
                <a:highlight>
                  <a:schemeClr val="lt1"/>
                </a:highlight>
                <a:hlinkClick r:id="rId4">
                  <a:extLst>
                    <a:ext uri="{A12FA001-AC4F-418D-AE19-62706E023703}">
                      <ahyp:hlinkClr val="tx"/>
                    </a:ext>
                  </a:extLst>
                </a:hlinkClick>
              </a:rPr>
              <a:t>Covid-19 Pandemic showed Open Science in action to accelerate discovery</a:t>
            </a:r>
            <a:endParaRPr b="1" sz="1400">
              <a:solidFill>
                <a:srgbClr val="2D358E"/>
              </a:solidFill>
            </a:endParaRPr>
          </a:p>
          <a:p>
            <a:pPr indent="-317500" lvl="0" marL="457200" rtl="0" algn="l">
              <a:lnSpc>
                <a:spcPct val="150000"/>
              </a:lnSpc>
              <a:spcBef>
                <a:spcPts val="1000"/>
              </a:spcBef>
              <a:spcAft>
                <a:spcPts val="0"/>
              </a:spcAft>
              <a:buClr>
                <a:srgbClr val="2D358E"/>
              </a:buClr>
              <a:buSzPts val="1400"/>
              <a:buFont typeface="Courier New"/>
              <a:buChar char="●"/>
            </a:pPr>
            <a:r>
              <a:rPr b="1" lang="en-GB" sz="1400">
                <a:solidFill>
                  <a:srgbClr val="2D358E"/>
                </a:solidFill>
              </a:rPr>
              <a:t>CITIZEN SCIENTISTS DRIVE NEW RESEARCH METHODS</a:t>
            </a:r>
            <a:endParaRPr b="1" sz="1400">
              <a:solidFill>
                <a:srgbClr val="2D358E"/>
              </a:solidFill>
            </a:endParaRPr>
          </a:p>
          <a:p>
            <a:pPr indent="-317500" lvl="1" marL="914400" rtl="0" algn="l">
              <a:lnSpc>
                <a:spcPct val="150000"/>
              </a:lnSpc>
              <a:spcBef>
                <a:spcPts val="0"/>
              </a:spcBef>
              <a:spcAft>
                <a:spcPts val="0"/>
              </a:spcAft>
              <a:buClr>
                <a:srgbClr val="5FB44D"/>
              </a:buClr>
              <a:buSzPts val="1400"/>
              <a:buFont typeface="Courier New"/>
              <a:buChar char="○"/>
            </a:pPr>
            <a:r>
              <a:rPr lang="en-GB" sz="1400" u="sng">
                <a:solidFill>
                  <a:srgbClr val="2D358E"/>
                </a:solidFill>
                <a:hlinkClick r:id="rId5">
                  <a:extLst>
                    <a:ext uri="{A12FA001-AC4F-418D-AE19-62706E023703}">
                      <ahyp:hlinkClr val="tx"/>
                    </a:ext>
                  </a:extLst>
                </a:hlinkClick>
              </a:rPr>
              <a:t>https://www.nasa.gov/missions/europa-clipper/citizen-scientists-enhance-new-europa-images-from-nasas-juno/</a:t>
            </a:r>
            <a:endParaRPr sz="1400">
              <a:solidFill>
                <a:srgbClr val="2D358E"/>
              </a:solidFill>
            </a:endParaRPr>
          </a:p>
          <a:p>
            <a:pPr indent="-317500" lvl="0" marL="457200" rtl="0" algn="l">
              <a:lnSpc>
                <a:spcPct val="150000"/>
              </a:lnSpc>
              <a:spcBef>
                <a:spcPts val="0"/>
              </a:spcBef>
              <a:spcAft>
                <a:spcPts val="0"/>
              </a:spcAft>
              <a:buClr>
                <a:srgbClr val="2D358E"/>
              </a:buClr>
              <a:buSzPts val="1400"/>
              <a:buFont typeface="Courier New"/>
              <a:buChar char="●"/>
            </a:pPr>
            <a:r>
              <a:rPr b="1" lang="en-GB" sz="1400">
                <a:solidFill>
                  <a:srgbClr val="2D358E"/>
                </a:solidFill>
              </a:rPr>
              <a:t>RADAR DATA TO KEEP AN EYE ON CLIMATE CHANGE</a:t>
            </a:r>
            <a:endParaRPr b="1" sz="1400">
              <a:solidFill>
                <a:srgbClr val="2D358E"/>
              </a:solidFill>
            </a:endParaRPr>
          </a:p>
          <a:p>
            <a:pPr indent="-317500" lvl="1" marL="914400" rtl="0" algn="l">
              <a:lnSpc>
                <a:spcPct val="150000"/>
              </a:lnSpc>
              <a:spcBef>
                <a:spcPts val="0"/>
              </a:spcBef>
              <a:spcAft>
                <a:spcPts val="0"/>
              </a:spcAft>
              <a:buClr>
                <a:srgbClr val="2D358E"/>
              </a:buClr>
              <a:buSzPts val="1400"/>
              <a:buFont typeface="Courier New"/>
              <a:buChar char="○"/>
            </a:pPr>
            <a:r>
              <a:rPr lang="en-GB" sz="1400" u="sng">
                <a:solidFill>
                  <a:srgbClr val="2D358E"/>
                </a:solidFill>
                <a:hlinkClick r:id="rId6">
                  <a:extLst>
                    <a:ext uri="{A12FA001-AC4F-418D-AE19-62706E023703}">
                      <ahyp:hlinkClr val="tx"/>
                    </a:ext>
                  </a:extLst>
                </a:hlinkClick>
              </a:rPr>
              <a:t>https://aws.amazon.com/blogs/publicsector/the-birds-in-the-cloud-how-the-university-of-oklahoma-uses-nexrad-data-to-study-birds/</a:t>
            </a:r>
            <a:endParaRPr sz="1400">
              <a:solidFill>
                <a:srgbClr val="2D358E"/>
              </a:solidFill>
            </a:endParaRPr>
          </a:p>
        </p:txBody>
      </p:sp>
      <p:sp>
        <p:nvSpPr>
          <p:cNvPr id="1056" name="Google Shape;1056;p165"/>
          <p:cNvSpPr txBox="1"/>
          <p:nvPr>
            <p:ph type="title"/>
          </p:nvPr>
        </p:nvSpPr>
        <p:spPr>
          <a:xfrm>
            <a:off x="311700" y="267150"/>
            <a:ext cx="5956800" cy="878100"/>
          </a:xfrm>
          <a:prstGeom prst="rect">
            <a:avLst/>
          </a:prstGeom>
          <a:noFill/>
          <a:ln>
            <a:noFill/>
          </a:ln>
        </p:spPr>
        <p:txBody>
          <a:bodyPr anchorCtr="0" anchor="b" bIns="34275" lIns="68575" spcFirstLastPara="1" rIns="68575" wrap="square" tIns="34275">
            <a:normAutofit/>
          </a:bodyPr>
          <a:lstStyle/>
          <a:p>
            <a:pPr indent="0" lvl="0" marL="0" rtl="0" algn="l">
              <a:lnSpc>
                <a:spcPct val="90000"/>
              </a:lnSpc>
              <a:spcBef>
                <a:spcPts val="0"/>
              </a:spcBef>
              <a:spcAft>
                <a:spcPts val="0"/>
              </a:spcAft>
              <a:buClr>
                <a:srgbClr val="2D358E"/>
              </a:buClr>
              <a:buSzPts val="2400"/>
              <a:buFont typeface="Arial Black"/>
              <a:buNone/>
            </a:pPr>
            <a:r>
              <a:rPr b="1" lang="en-GB">
                <a:solidFill>
                  <a:srgbClr val="2D358E"/>
                </a:solidFill>
              </a:rPr>
              <a:t>Open Science Can Accelerate the Pace of Scientific Progress</a:t>
            </a:r>
            <a:endParaRPr b="1">
              <a:solidFill>
                <a:srgbClr val="2D358E"/>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2" name="Shape 1352"/>
        <p:cNvGrpSpPr/>
        <p:nvPr/>
      </p:nvGrpSpPr>
      <p:grpSpPr>
        <a:xfrm>
          <a:off x="0" y="0"/>
          <a:ext cx="0" cy="0"/>
          <a:chOff x="0" y="0"/>
          <a:chExt cx="0" cy="0"/>
        </a:xfrm>
      </p:grpSpPr>
      <p:sp>
        <p:nvSpPr>
          <p:cNvPr id="1353" name="Google Shape;1353;p201"/>
          <p:cNvSpPr txBox="1"/>
          <p:nvPr>
            <p:ph type="ctrTitle"/>
          </p:nvPr>
        </p:nvSpPr>
        <p:spPr>
          <a:xfrm>
            <a:off x="-123568" y="188158"/>
            <a:ext cx="9006000" cy="609000"/>
          </a:xfrm>
          <a:prstGeom prst="rect">
            <a:avLst/>
          </a:prstGeom>
          <a:solidFill>
            <a:srgbClr val="006C92"/>
          </a:solidFill>
          <a:ln>
            <a:noFill/>
          </a:ln>
        </p:spPr>
        <p:txBody>
          <a:bodyPr anchorCtr="0" anchor="ctr" bIns="0" lIns="457200" spcFirstLastPara="1" rIns="0" wrap="square" tIns="0">
            <a:noAutofit/>
          </a:bodyPr>
          <a:lstStyle/>
          <a:p>
            <a:pPr indent="0" lvl="0" marL="0" marR="0" rtl="0" algn="l">
              <a:lnSpc>
                <a:spcPct val="86666"/>
              </a:lnSpc>
              <a:spcBef>
                <a:spcPts val="0"/>
              </a:spcBef>
              <a:spcAft>
                <a:spcPts val="0"/>
              </a:spcAft>
              <a:buClr>
                <a:schemeClr val="lt1"/>
              </a:buClr>
              <a:buSzPts val="2250"/>
              <a:buFont typeface="Calibri"/>
              <a:buNone/>
            </a:pPr>
            <a:r>
              <a:rPr lang="en-GB"/>
              <a:t>Template: Your</a:t>
            </a:r>
            <a:r>
              <a:rPr lang="en-GB"/>
              <a:t> Team’s Research Data Assessment Report</a:t>
            </a:r>
            <a:endParaRPr b="1" i="0" sz="2250" u="none" cap="none" strike="noStrike">
              <a:solidFill>
                <a:schemeClr val="lt1"/>
              </a:solidFill>
              <a:latin typeface="Calibri"/>
              <a:ea typeface="Calibri"/>
              <a:cs typeface="Calibri"/>
              <a:sym typeface="Calibri"/>
            </a:endParaRPr>
          </a:p>
        </p:txBody>
      </p:sp>
      <p:sp>
        <p:nvSpPr>
          <p:cNvPr id="1354" name="Google Shape;1354;p201"/>
          <p:cNvSpPr txBox="1"/>
          <p:nvPr>
            <p:ph idx="1" type="body"/>
          </p:nvPr>
        </p:nvSpPr>
        <p:spPr>
          <a:xfrm>
            <a:off x="206272" y="800500"/>
            <a:ext cx="8676000" cy="4343100"/>
          </a:xfrm>
          <a:prstGeom prst="rect">
            <a:avLst/>
          </a:prstGeom>
          <a:noFill/>
          <a:ln>
            <a:noFill/>
          </a:ln>
        </p:spPr>
        <p:txBody>
          <a:bodyPr anchorCtr="0" anchor="t" bIns="45700" lIns="91425" spcFirstLastPara="1" rIns="91425" wrap="square" tIns="45700">
            <a:noAutofit/>
          </a:bodyPr>
          <a:lstStyle/>
          <a:p>
            <a:pPr indent="-330200" lvl="0" marL="457200" marR="0" rtl="0" algn="l">
              <a:lnSpc>
                <a:spcPct val="150000"/>
              </a:lnSpc>
              <a:spcBef>
                <a:spcPts val="480"/>
              </a:spcBef>
              <a:spcAft>
                <a:spcPts val="0"/>
              </a:spcAft>
              <a:buClr>
                <a:srgbClr val="980000"/>
              </a:buClr>
              <a:buSzPts val="1600"/>
              <a:buFont typeface="Calibri"/>
              <a:buChar char="●"/>
            </a:pPr>
            <a:r>
              <a:rPr b="1" lang="en-GB" sz="1600">
                <a:solidFill>
                  <a:srgbClr val="980000"/>
                </a:solidFill>
              </a:rPr>
              <a:t>Our Team consisted of …</a:t>
            </a:r>
            <a:endParaRPr b="1" sz="1600">
              <a:solidFill>
                <a:srgbClr val="980000"/>
              </a:solidFill>
            </a:endParaRPr>
          </a:p>
          <a:p>
            <a:pPr indent="-330200" lvl="1" marL="914400" marR="0" rtl="0" algn="l">
              <a:lnSpc>
                <a:spcPct val="150000"/>
              </a:lnSpc>
              <a:spcBef>
                <a:spcPts val="0"/>
              </a:spcBef>
              <a:spcAft>
                <a:spcPts val="0"/>
              </a:spcAft>
              <a:buClr>
                <a:schemeClr val="dk1"/>
              </a:buClr>
              <a:buSzPts val="1600"/>
              <a:buFont typeface="Calibri"/>
              <a:buChar char="○"/>
            </a:pPr>
            <a:r>
              <a:rPr lang="en-GB" sz="1600">
                <a:solidFill>
                  <a:schemeClr val="dk1"/>
                </a:solidFill>
              </a:rPr>
              <a:t>Name 1  …. Name N</a:t>
            </a:r>
            <a:endParaRPr sz="1600">
              <a:solidFill>
                <a:schemeClr val="dk1"/>
              </a:solidFill>
            </a:endParaRPr>
          </a:p>
          <a:p>
            <a:pPr indent="-330200" lvl="0" marL="457200" marR="0" rtl="0" algn="l">
              <a:lnSpc>
                <a:spcPct val="150000"/>
              </a:lnSpc>
              <a:spcBef>
                <a:spcPts val="0"/>
              </a:spcBef>
              <a:spcAft>
                <a:spcPts val="0"/>
              </a:spcAft>
              <a:buClr>
                <a:srgbClr val="980000"/>
              </a:buClr>
              <a:buSzPts val="1600"/>
              <a:buFont typeface="Calibri"/>
              <a:buChar char="●"/>
            </a:pPr>
            <a:r>
              <a:rPr b="1" lang="en-GB" sz="1600">
                <a:solidFill>
                  <a:srgbClr val="980000"/>
                </a:solidFill>
              </a:rPr>
              <a:t>Persistent Identifier for the data </a:t>
            </a:r>
            <a:endParaRPr b="1" sz="1600">
              <a:solidFill>
                <a:srgbClr val="980000"/>
              </a:solidFill>
            </a:endParaRPr>
          </a:p>
          <a:p>
            <a:pPr indent="-330200" lvl="1" marL="914400" marR="0" rtl="0" algn="l">
              <a:lnSpc>
                <a:spcPct val="150000"/>
              </a:lnSpc>
              <a:spcBef>
                <a:spcPts val="0"/>
              </a:spcBef>
              <a:spcAft>
                <a:spcPts val="0"/>
              </a:spcAft>
              <a:buClr>
                <a:schemeClr val="dk1"/>
              </a:buClr>
              <a:buSzPts val="1600"/>
              <a:buFont typeface="Calibri"/>
              <a:buChar char="○"/>
            </a:pPr>
            <a:r>
              <a:rPr lang="en-GB" sz="1600">
                <a:solidFill>
                  <a:schemeClr val="dk1"/>
                </a:solidFill>
              </a:rPr>
              <a:t>PID</a:t>
            </a:r>
            <a:endParaRPr sz="1600">
              <a:solidFill>
                <a:schemeClr val="dk1"/>
              </a:solidFill>
            </a:endParaRPr>
          </a:p>
          <a:p>
            <a:pPr indent="-330200" lvl="0" marL="457200" marR="0" rtl="0" algn="l">
              <a:lnSpc>
                <a:spcPct val="150000"/>
              </a:lnSpc>
              <a:spcBef>
                <a:spcPts val="0"/>
              </a:spcBef>
              <a:spcAft>
                <a:spcPts val="0"/>
              </a:spcAft>
              <a:buClr>
                <a:srgbClr val="980000"/>
              </a:buClr>
              <a:buSzPts val="1600"/>
              <a:buFont typeface="Calibri"/>
              <a:buChar char="●"/>
            </a:pPr>
            <a:r>
              <a:rPr b="1" lang="en-GB" sz="1600">
                <a:solidFill>
                  <a:srgbClr val="980000"/>
                </a:solidFill>
              </a:rPr>
              <a:t>We found the data we were looking for here:</a:t>
            </a:r>
            <a:endParaRPr b="1" sz="1600">
              <a:solidFill>
                <a:srgbClr val="980000"/>
              </a:solidFill>
            </a:endParaRPr>
          </a:p>
          <a:p>
            <a:pPr indent="-330200" lvl="1" marL="914400" marR="0" rtl="0" algn="l">
              <a:lnSpc>
                <a:spcPct val="150000"/>
              </a:lnSpc>
              <a:spcBef>
                <a:spcPts val="0"/>
              </a:spcBef>
              <a:spcAft>
                <a:spcPts val="0"/>
              </a:spcAft>
              <a:buClr>
                <a:schemeClr val="dk1"/>
              </a:buClr>
              <a:buSzPts val="1600"/>
              <a:buChar char="○"/>
            </a:pPr>
            <a:r>
              <a:rPr lang="en-GB" sz="1600">
                <a:solidFill>
                  <a:schemeClr val="dk1"/>
                </a:solidFill>
              </a:rPr>
              <a:t>Name of repository / data center and URL</a:t>
            </a:r>
            <a:endParaRPr sz="1600">
              <a:solidFill>
                <a:schemeClr val="dk1"/>
              </a:solidFill>
            </a:endParaRPr>
          </a:p>
          <a:p>
            <a:pPr indent="-330200" lvl="0" marL="457200" marR="0" rtl="0" algn="l">
              <a:lnSpc>
                <a:spcPct val="150000"/>
              </a:lnSpc>
              <a:spcBef>
                <a:spcPts val="0"/>
              </a:spcBef>
              <a:spcAft>
                <a:spcPts val="0"/>
              </a:spcAft>
              <a:buClr>
                <a:srgbClr val="980000"/>
              </a:buClr>
              <a:buSzPts val="1600"/>
              <a:buChar char="●"/>
            </a:pPr>
            <a:r>
              <a:rPr b="1" lang="en-GB" sz="1600">
                <a:solidFill>
                  <a:srgbClr val="980000"/>
                </a:solidFill>
              </a:rPr>
              <a:t>The data was discoverable/accessible </a:t>
            </a:r>
            <a:endParaRPr b="1" sz="1600">
              <a:solidFill>
                <a:srgbClr val="980000"/>
              </a:solidFill>
            </a:endParaRPr>
          </a:p>
          <a:p>
            <a:pPr indent="-330200" lvl="1" marL="914400" marR="0" rtl="0" algn="l">
              <a:lnSpc>
                <a:spcPct val="150000"/>
              </a:lnSpc>
              <a:spcBef>
                <a:spcPts val="0"/>
              </a:spcBef>
              <a:spcAft>
                <a:spcPts val="0"/>
              </a:spcAft>
              <a:buClr>
                <a:schemeClr val="dk1"/>
              </a:buClr>
              <a:buSzPts val="1600"/>
              <a:buChar char="○"/>
            </a:pPr>
            <a:r>
              <a:rPr lang="en-GB" sz="1600">
                <a:solidFill>
                  <a:schemeClr val="dk1"/>
                </a:solidFill>
              </a:rPr>
              <a:t>Were you able to read the data with ODV or other software?</a:t>
            </a:r>
            <a:endParaRPr sz="1600">
              <a:solidFill>
                <a:schemeClr val="dk1"/>
              </a:solidFill>
            </a:endParaRPr>
          </a:p>
          <a:p>
            <a:pPr indent="-330200" lvl="1" marL="914400" marR="0" rtl="0" algn="l">
              <a:lnSpc>
                <a:spcPct val="150000"/>
              </a:lnSpc>
              <a:spcBef>
                <a:spcPts val="0"/>
              </a:spcBef>
              <a:spcAft>
                <a:spcPts val="0"/>
              </a:spcAft>
              <a:buClr>
                <a:schemeClr val="dk1"/>
              </a:buClr>
              <a:buSzPts val="1600"/>
              <a:buChar char="○"/>
            </a:pPr>
            <a:r>
              <a:rPr lang="en-GB" sz="1600">
                <a:solidFill>
                  <a:schemeClr val="dk1"/>
                </a:solidFill>
              </a:rPr>
              <a:t>Could not find the data (why?)</a:t>
            </a:r>
            <a:endParaRPr sz="1600">
              <a:solidFill>
                <a:schemeClr val="dk1"/>
              </a:solidFill>
            </a:endParaRPr>
          </a:p>
          <a:p>
            <a:pPr indent="-330200" lvl="0" marL="457200" marR="0" rtl="0" algn="l">
              <a:lnSpc>
                <a:spcPct val="150000"/>
              </a:lnSpc>
              <a:spcBef>
                <a:spcPts val="0"/>
              </a:spcBef>
              <a:spcAft>
                <a:spcPts val="0"/>
              </a:spcAft>
              <a:buClr>
                <a:srgbClr val="0000FF"/>
              </a:buClr>
              <a:buSzPts val="1600"/>
              <a:buChar char="●"/>
            </a:pPr>
            <a:r>
              <a:rPr b="1" lang="en-GB" sz="1600">
                <a:solidFill>
                  <a:srgbClr val="0000FF"/>
                </a:solidFill>
                <a:highlight>
                  <a:srgbClr val="FFF2CC"/>
                </a:highlight>
              </a:rPr>
              <a:t>Overall FAIRness assessment (1=</a:t>
            </a:r>
            <a:r>
              <a:rPr i="1" lang="en-GB" sz="1600">
                <a:solidFill>
                  <a:srgbClr val="0000FF"/>
                </a:solidFill>
                <a:highlight>
                  <a:srgbClr val="FFF2CC"/>
                </a:highlight>
              </a:rPr>
              <a:t>awful</a:t>
            </a:r>
            <a:r>
              <a:rPr b="1" lang="en-GB" sz="1600">
                <a:solidFill>
                  <a:srgbClr val="0000FF"/>
                </a:solidFill>
                <a:highlight>
                  <a:srgbClr val="FFF2CC"/>
                </a:highlight>
              </a:rPr>
              <a:t> to 10=</a:t>
            </a:r>
            <a:r>
              <a:rPr i="1" lang="en-GB" sz="1600">
                <a:solidFill>
                  <a:srgbClr val="0000FF"/>
                </a:solidFill>
                <a:highlight>
                  <a:srgbClr val="FFF2CC"/>
                </a:highlight>
              </a:rPr>
              <a:t>great</a:t>
            </a:r>
            <a:r>
              <a:rPr b="1" lang="en-GB" sz="1600">
                <a:solidFill>
                  <a:srgbClr val="0000FF"/>
                </a:solidFill>
                <a:highlight>
                  <a:srgbClr val="FFF2CC"/>
                </a:highlight>
              </a:rPr>
              <a:t>)</a:t>
            </a:r>
            <a:endParaRPr b="1" sz="1600">
              <a:solidFill>
                <a:srgbClr val="0000FF"/>
              </a:solidFill>
              <a:highlight>
                <a:srgbClr val="FFF2CC"/>
              </a:highligh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58E"/>
        </a:solidFill>
      </p:bgPr>
    </p:bg>
    <p:spTree>
      <p:nvGrpSpPr>
        <p:cNvPr id="1358" name="Shape 1358"/>
        <p:cNvGrpSpPr/>
        <p:nvPr/>
      </p:nvGrpSpPr>
      <p:grpSpPr>
        <a:xfrm>
          <a:off x="0" y="0"/>
          <a:ext cx="0" cy="0"/>
          <a:chOff x="0" y="0"/>
          <a:chExt cx="0" cy="0"/>
        </a:xfrm>
      </p:grpSpPr>
      <p:sp>
        <p:nvSpPr>
          <p:cNvPr id="1359" name="Google Shape;1359;p202"/>
          <p:cNvSpPr txBox="1"/>
          <p:nvPr/>
        </p:nvSpPr>
        <p:spPr>
          <a:xfrm>
            <a:off x="6648675" y="2169037"/>
            <a:ext cx="1246500" cy="601500"/>
          </a:xfrm>
          <a:prstGeom prst="rect">
            <a:avLst/>
          </a:prstGeom>
          <a:noFill/>
          <a:ln>
            <a:noFill/>
          </a:ln>
        </p:spPr>
        <p:txBody>
          <a:bodyPr anchorCtr="0" anchor="ctr" bIns="68550" lIns="68550" spcFirstLastPara="1" rIns="68550" wrap="square" tIns="68550">
            <a:noAutofit/>
          </a:bodyPr>
          <a:lstStyle/>
          <a:p>
            <a:pPr indent="0" lvl="0" marL="0" marR="0" rtl="0" algn="ctr">
              <a:lnSpc>
                <a:spcPct val="100000"/>
              </a:lnSpc>
              <a:spcBef>
                <a:spcPts val="0"/>
              </a:spcBef>
              <a:spcAft>
                <a:spcPts val="0"/>
              </a:spcAft>
              <a:buClr>
                <a:srgbClr val="000000"/>
              </a:buClr>
              <a:buSzPts val="1650"/>
              <a:buFont typeface="Proxima Nova"/>
              <a:buNone/>
            </a:pPr>
            <a:r>
              <a:rPr b="0" i="0" lang="en-GB" sz="1650" u="none" cap="none" strike="noStrike">
                <a:solidFill>
                  <a:srgbClr val="000000"/>
                </a:solidFill>
                <a:latin typeface="Proxima Nova"/>
                <a:ea typeface="Proxima Nova"/>
                <a:cs typeface="Proxima Nova"/>
                <a:sym typeface="Proxima Nova"/>
              </a:rPr>
              <a:t>Browser</a:t>
            </a:r>
            <a:endParaRPr b="0" i="0" sz="1050" u="none" cap="none" strike="noStrike">
              <a:solidFill>
                <a:srgbClr val="000000"/>
              </a:solidFill>
              <a:latin typeface="Arial"/>
              <a:ea typeface="Arial"/>
              <a:cs typeface="Arial"/>
              <a:sym typeface="Arial"/>
            </a:endParaRPr>
          </a:p>
        </p:txBody>
      </p:sp>
      <p:sp>
        <p:nvSpPr>
          <p:cNvPr id="1360" name="Google Shape;1360;p202"/>
          <p:cNvSpPr txBox="1"/>
          <p:nvPr>
            <p:ph type="title"/>
          </p:nvPr>
        </p:nvSpPr>
        <p:spPr>
          <a:xfrm>
            <a:off x="457200" y="2143125"/>
            <a:ext cx="8229600" cy="857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400"/>
              <a:buNone/>
            </a:pPr>
            <a:r>
              <a:rPr lang="en-GB" sz="4000">
                <a:solidFill>
                  <a:schemeClr val="lt1"/>
                </a:solidFill>
              </a:rPr>
              <a:t>The Future is Now</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4" name="Shape 1364"/>
        <p:cNvGrpSpPr/>
        <p:nvPr/>
      </p:nvGrpSpPr>
      <p:grpSpPr>
        <a:xfrm>
          <a:off x="0" y="0"/>
          <a:ext cx="0" cy="0"/>
          <a:chOff x="0" y="0"/>
          <a:chExt cx="0" cy="0"/>
        </a:xfrm>
      </p:grpSpPr>
      <p:pic>
        <p:nvPicPr>
          <p:cNvPr id="1365" name="Google Shape;1365;p203"/>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366" name="Google Shape;1366;p203"/>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990"/>
              <a:buFont typeface="Arial"/>
              <a:buNone/>
            </a:pPr>
            <a:r>
              <a:rPr b="1" lang="en-GB" sz="1970">
                <a:solidFill>
                  <a:srgbClr val="2D358E"/>
                </a:solidFill>
                <a:highlight>
                  <a:schemeClr val="lt1"/>
                </a:highlight>
              </a:rPr>
              <a:t>How Emerging Technology Like AI is </a:t>
            </a:r>
            <a:endParaRPr b="1" sz="1970">
              <a:solidFill>
                <a:srgbClr val="2D358E"/>
              </a:solidFill>
              <a:highlight>
                <a:schemeClr val="lt1"/>
              </a:highlight>
            </a:endParaRPr>
          </a:p>
          <a:p>
            <a:pPr indent="0" lvl="0" marL="0" rtl="0" algn="l">
              <a:lnSpc>
                <a:spcPct val="125000"/>
              </a:lnSpc>
              <a:spcBef>
                <a:spcPts val="0"/>
              </a:spcBef>
              <a:spcAft>
                <a:spcPts val="0"/>
              </a:spcAft>
              <a:buClr>
                <a:schemeClr val="dk1"/>
              </a:buClr>
              <a:buSzPts val="990"/>
              <a:buFont typeface="Arial"/>
              <a:buNone/>
            </a:pPr>
            <a:r>
              <a:rPr b="1" lang="en-GB" sz="1970">
                <a:solidFill>
                  <a:srgbClr val="2D358E"/>
                </a:solidFill>
                <a:highlight>
                  <a:schemeClr val="lt1"/>
                </a:highlight>
              </a:rPr>
              <a:t>Changing How We Do Science</a:t>
            </a:r>
            <a:endParaRPr b="1" sz="2100">
              <a:solidFill>
                <a:srgbClr val="2D358E"/>
              </a:solidFill>
              <a:highlight>
                <a:srgbClr val="FFFFFF"/>
              </a:highlight>
            </a:endParaRPr>
          </a:p>
        </p:txBody>
      </p:sp>
      <p:sp>
        <p:nvSpPr>
          <p:cNvPr id="1367" name="Google Shape;1367;p20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Use of AI for Literature review</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The ever-increasing volume of scientific literature has made it challenging for researchers to stay abreast of recent articles and find relevant older ones.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AI tools can be used to create personalized recommendations for relevant articles as well as create summaries of them in various formats. </a:t>
            </a:r>
            <a:endParaRPr sz="1500">
              <a:solidFill>
                <a:srgbClr val="2D358E"/>
              </a:solidFill>
              <a:highlight>
                <a:srgbClr val="FFFFFF"/>
              </a:highlight>
            </a:endParaRPr>
          </a:p>
          <a:p>
            <a:pPr indent="-304800" lvl="0" marL="457200" rtl="0" algn="l">
              <a:spcBef>
                <a:spcPts val="0"/>
              </a:spcBef>
              <a:spcAft>
                <a:spcPts val="0"/>
              </a:spcAft>
              <a:buClr>
                <a:srgbClr val="2D358E"/>
              </a:buClr>
              <a:buSzPts val="1200"/>
              <a:buChar char="●"/>
            </a:pPr>
            <a:r>
              <a:rPr lang="en-GB" sz="1500">
                <a:solidFill>
                  <a:srgbClr val="2D358E"/>
                </a:solidFill>
                <a:highlight>
                  <a:srgbClr val="FFFFFF"/>
                </a:highlight>
              </a:rPr>
              <a:t>Some examples of these tools include </a:t>
            </a:r>
            <a:r>
              <a:rPr lang="en-GB" sz="1500" u="sng">
                <a:solidFill>
                  <a:srgbClr val="2D358E"/>
                </a:solidFill>
                <a:highlight>
                  <a:srgbClr val="FFFFFF"/>
                </a:highlight>
                <a:hlinkClick r:id="rId4">
                  <a:extLst>
                    <a:ext uri="{A12FA001-AC4F-418D-AE19-62706E023703}">
                      <ahyp:hlinkClr val="tx"/>
                    </a:ext>
                  </a:extLst>
                </a:hlinkClick>
              </a:rPr>
              <a:t>SciSummary, </a:t>
            </a:r>
            <a:r>
              <a:rPr lang="en-GB" sz="1500">
                <a:solidFill>
                  <a:srgbClr val="2D358E"/>
                </a:solidFill>
                <a:highlight>
                  <a:srgbClr val="FFFFFF"/>
                </a:highlight>
              </a:rPr>
              <a:t>, </a:t>
            </a:r>
            <a:r>
              <a:rPr lang="en-GB" sz="1500" u="sng">
                <a:solidFill>
                  <a:srgbClr val="2D358E"/>
                </a:solidFill>
                <a:highlight>
                  <a:srgbClr val="FFFFFF"/>
                </a:highlight>
                <a:hlinkClick r:id="rId5">
                  <a:extLst>
                    <a:ext uri="{A12FA001-AC4F-418D-AE19-62706E023703}">
                      <ahyp:hlinkClr val="tx"/>
                    </a:ext>
                  </a:extLst>
                </a:hlinkClick>
              </a:rPr>
              <a:t>SummarizeBot, </a:t>
            </a:r>
            <a:r>
              <a:rPr lang="en-GB" sz="1500" u="sng">
                <a:solidFill>
                  <a:srgbClr val="2D358E"/>
                </a:solidFill>
                <a:highlight>
                  <a:srgbClr val="FFFFFF"/>
                </a:highlight>
                <a:hlinkClick r:id="rId6">
                  <a:extLst>
                    <a:ext uri="{A12FA001-AC4F-418D-AE19-62706E023703}">
                      <ahyp:hlinkClr val="tx"/>
                    </a:ext>
                  </a:extLst>
                </a:hlinkClick>
              </a:rPr>
              <a:t>Scholarcy, </a:t>
            </a:r>
            <a:r>
              <a:rPr lang="en-GB" sz="1500" u="sng">
                <a:solidFill>
                  <a:srgbClr val="2D358E"/>
                </a:solidFill>
                <a:highlight>
                  <a:srgbClr val="FFFFFF"/>
                </a:highlight>
                <a:hlinkClick r:id="rId7">
                  <a:extLst>
                    <a:ext uri="{A12FA001-AC4F-418D-AE19-62706E023703}">
                      <ahyp:hlinkClr val="tx"/>
                    </a:ext>
                  </a:extLst>
                </a:hlinkClick>
              </a:rPr>
              <a:t>Paper Digest</a:t>
            </a:r>
            <a:r>
              <a:rPr lang="en-GB">
                <a:solidFill>
                  <a:srgbClr val="2D358E"/>
                </a:solidFill>
              </a:rPr>
              <a:t>, </a:t>
            </a:r>
            <a:r>
              <a:rPr lang="en-GB" sz="1500" u="sng">
                <a:solidFill>
                  <a:srgbClr val="2D358E"/>
                </a:solidFill>
                <a:highlight>
                  <a:srgbClr val="FFFFFF"/>
                </a:highlight>
                <a:hlinkClick r:id="rId8">
                  <a:extLst>
                    <a:ext uri="{A12FA001-AC4F-418D-AE19-62706E023703}">
                      <ahyp:hlinkClr val="tx"/>
                    </a:ext>
                  </a:extLst>
                </a:hlinkClick>
              </a:rPr>
              <a:t>Lynx AI, </a:t>
            </a:r>
            <a:r>
              <a:rPr lang="en-GB" sz="1500">
                <a:solidFill>
                  <a:srgbClr val="2D358E"/>
                </a:solidFill>
                <a:highlight>
                  <a:srgbClr val="FFFFFF"/>
                </a:highlight>
              </a:rPr>
              <a:t>, </a:t>
            </a:r>
            <a:r>
              <a:rPr lang="en-GB" sz="1500" u="sng">
                <a:solidFill>
                  <a:srgbClr val="2D358E"/>
                </a:solidFill>
                <a:highlight>
                  <a:srgbClr val="FFFFFF"/>
                </a:highlight>
                <a:hlinkClick r:id="rId9">
                  <a:extLst>
                    <a:ext uri="{A12FA001-AC4F-418D-AE19-62706E023703}">
                      <ahyp:hlinkClr val="tx"/>
                    </a:ext>
                  </a:extLst>
                </a:hlinkClick>
              </a:rPr>
              <a:t>TLDR This</a:t>
            </a:r>
            <a:endParaRPr sz="1500">
              <a:solidFill>
                <a:srgbClr val="2D358E"/>
              </a:solidFill>
              <a:highlight>
                <a:srgbClr val="FFFFFF"/>
              </a:highlight>
            </a:endParaRPr>
          </a:p>
          <a:p>
            <a:pPr indent="0" lvl="0" marL="457200" rtl="0" algn="l">
              <a:spcBef>
                <a:spcPts val="0"/>
              </a:spcBef>
              <a:spcAft>
                <a:spcPts val="0"/>
              </a:spcAft>
              <a:buNone/>
            </a:pPr>
            <a:r>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b="1" lang="en-GB" sz="1500">
                <a:solidFill>
                  <a:srgbClr val="2D358E"/>
                </a:solidFill>
                <a:highlight>
                  <a:srgbClr val="FFFFFF"/>
                </a:highlight>
              </a:rPr>
              <a:t>Possible drawbacks when using these tools include:</a:t>
            </a:r>
            <a:endParaRPr b="1" sz="1500">
              <a:solidFill>
                <a:srgbClr val="2D358E"/>
              </a:solidFill>
              <a:highlight>
                <a:srgbClr val="FFFFFF"/>
              </a:highlight>
            </a:endParaRPr>
          </a:p>
          <a:p>
            <a:pPr indent="-317500" lvl="1" marL="914400" rtl="0" algn="l">
              <a:spcBef>
                <a:spcPts val="0"/>
              </a:spcBef>
              <a:spcAft>
                <a:spcPts val="0"/>
              </a:spcAft>
              <a:buClr>
                <a:srgbClr val="2D358E"/>
              </a:buClr>
              <a:buSzPts val="1400"/>
              <a:buChar char="○"/>
            </a:pPr>
            <a:r>
              <a:rPr lang="en-GB" sz="1400">
                <a:solidFill>
                  <a:srgbClr val="2D358E"/>
                </a:solidFill>
                <a:highlight>
                  <a:srgbClr val="FFFFFF"/>
                </a:highlight>
              </a:rPr>
              <a:t>Potential introduction of biases</a:t>
            </a:r>
            <a:endParaRPr sz="1400">
              <a:solidFill>
                <a:srgbClr val="2D358E"/>
              </a:solidFill>
              <a:highlight>
                <a:srgbClr val="FFFFFF"/>
              </a:highlight>
            </a:endParaRPr>
          </a:p>
          <a:p>
            <a:pPr indent="-317500" lvl="1" marL="914400" rtl="0" algn="l">
              <a:spcBef>
                <a:spcPts val="0"/>
              </a:spcBef>
              <a:spcAft>
                <a:spcPts val="0"/>
              </a:spcAft>
              <a:buClr>
                <a:srgbClr val="2D358E"/>
              </a:buClr>
              <a:buSzPts val="1400"/>
              <a:buChar char="○"/>
            </a:pPr>
            <a:r>
              <a:rPr lang="en-GB" sz="1400">
                <a:solidFill>
                  <a:srgbClr val="2D358E"/>
                </a:solidFill>
                <a:highlight>
                  <a:srgbClr val="FFFFFF"/>
                </a:highlight>
              </a:rPr>
              <a:t>Insufficient contextual understanding or interpretation</a:t>
            </a:r>
            <a:endParaRPr sz="1400">
              <a:solidFill>
                <a:srgbClr val="2D358E"/>
              </a:solidFill>
              <a:highlight>
                <a:srgbClr val="FFFFFF"/>
              </a:highlight>
            </a:endParaRPr>
          </a:p>
          <a:p>
            <a:pPr indent="-317500" lvl="1" marL="914400" rtl="0" algn="l">
              <a:spcBef>
                <a:spcPts val="0"/>
              </a:spcBef>
              <a:spcAft>
                <a:spcPts val="0"/>
              </a:spcAft>
              <a:buClr>
                <a:srgbClr val="2D358E"/>
              </a:buClr>
              <a:buSzPts val="1400"/>
              <a:buChar char="○"/>
            </a:pPr>
            <a:r>
              <a:rPr lang="en-GB" sz="1400">
                <a:solidFill>
                  <a:srgbClr val="2D358E"/>
                </a:solidFill>
                <a:highlight>
                  <a:srgbClr val="FFFFFF"/>
                </a:highlight>
              </a:rPr>
              <a:t>Possible inability to handle complex technical language</a:t>
            </a:r>
            <a:endParaRPr sz="1400">
              <a:solidFill>
                <a:srgbClr val="2D358E"/>
              </a:solidFill>
              <a:highlight>
                <a:srgbClr val="FFFFFF"/>
              </a:highlight>
            </a:endParaRPr>
          </a:p>
          <a:p>
            <a:pPr indent="-317500" lvl="1" marL="914400" rtl="0" algn="l">
              <a:spcBef>
                <a:spcPts val="0"/>
              </a:spcBef>
              <a:spcAft>
                <a:spcPts val="0"/>
              </a:spcAft>
              <a:buClr>
                <a:srgbClr val="2D358E"/>
              </a:buClr>
              <a:buSzPts val="1400"/>
              <a:buChar char="○"/>
            </a:pPr>
            <a:r>
              <a:rPr lang="en-GB" sz="1400">
                <a:solidFill>
                  <a:srgbClr val="2D358E"/>
                </a:solidFill>
                <a:highlight>
                  <a:srgbClr val="FFFFFF"/>
                </a:highlight>
              </a:rPr>
              <a:t>Incorrectly identifying key points</a:t>
            </a:r>
            <a:endParaRPr sz="1400">
              <a:solidFill>
                <a:srgbClr val="2D358E"/>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1" name="Shape 1371"/>
        <p:cNvGrpSpPr/>
        <p:nvPr/>
      </p:nvGrpSpPr>
      <p:grpSpPr>
        <a:xfrm>
          <a:off x="0" y="0"/>
          <a:ext cx="0" cy="0"/>
          <a:chOff x="0" y="0"/>
          <a:chExt cx="0" cy="0"/>
        </a:xfrm>
      </p:grpSpPr>
      <p:pic>
        <p:nvPicPr>
          <p:cNvPr id="1372" name="Google Shape;1372;p204"/>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373" name="Google Shape;1373;p204"/>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2525">
                <a:solidFill>
                  <a:srgbClr val="2D358E"/>
                </a:solidFill>
                <a:highlight>
                  <a:schemeClr val="lt1"/>
                </a:highlight>
              </a:rPr>
              <a:t>AI tools for Code Generation</a:t>
            </a:r>
            <a:endParaRPr b="1" sz="2100">
              <a:solidFill>
                <a:srgbClr val="2D358E"/>
              </a:solidFill>
              <a:highlight>
                <a:srgbClr val="FFFFFF"/>
              </a:highlight>
            </a:endParaRPr>
          </a:p>
        </p:txBody>
      </p:sp>
      <p:sp>
        <p:nvSpPr>
          <p:cNvPr id="1374" name="Google Shape;1374;p20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2D358E"/>
                </a:solidFill>
                <a:highlight>
                  <a:srgbClr val="FFFFFF"/>
                </a:highlight>
              </a:rPr>
              <a:t>AI tools can be used to generate code to perform analysis tasks and translate between programming languages. Some examples of these tools include </a:t>
            </a:r>
            <a:r>
              <a:rPr lang="en-GB" sz="1500" u="sng">
                <a:solidFill>
                  <a:srgbClr val="2D358E"/>
                </a:solidFill>
                <a:highlight>
                  <a:srgbClr val="FFFFFF"/>
                </a:highlight>
                <a:hlinkClick r:id="rId4">
                  <a:extLst>
                    <a:ext uri="{A12FA001-AC4F-418D-AE19-62706E023703}">
                      <ahyp:hlinkClr val="tx"/>
                    </a:ext>
                  </a:extLst>
                </a:hlinkClick>
              </a:rPr>
              <a:t>Co-Pilot, </a:t>
            </a:r>
            <a:r>
              <a:rPr lang="en-GB" sz="1500">
                <a:solidFill>
                  <a:srgbClr val="2D358E"/>
                </a:solidFill>
                <a:highlight>
                  <a:srgbClr val="FFFFFF"/>
                </a:highlight>
              </a:rPr>
              <a:t>, </a:t>
            </a:r>
            <a:r>
              <a:rPr lang="en-GB" sz="1500" u="sng">
                <a:solidFill>
                  <a:srgbClr val="2D358E"/>
                </a:solidFill>
                <a:highlight>
                  <a:srgbClr val="FFFFFF"/>
                </a:highlight>
                <a:hlinkClick r:id="rId5">
                  <a:extLst>
                    <a:ext uri="{A12FA001-AC4F-418D-AE19-62706E023703}">
                      <ahyp:hlinkClr val="tx"/>
                    </a:ext>
                  </a:extLst>
                </a:hlinkClick>
              </a:rPr>
              <a:t>Codex, </a:t>
            </a:r>
            <a:r>
              <a:rPr lang="en-GB" sz="1500" u="sng">
                <a:solidFill>
                  <a:srgbClr val="2D358E"/>
                </a:solidFill>
                <a:highlight>
                  <a:srgbClr val="FFFFFF"/>
                </a:highlight>
                <a:hlinkClick r:id="rId6">
                  <a:extLst>
                    <a:ext uri="{A12FA001-AC4F-418D-AE19-62706E023703}">
                      <ahyp:hlinkClr val="tx"/>
                    </a:ext>
                  </a:extLst>
                </a:hlinkClick>
              </a:rPr>
              <a:t>ChatGPT</a:t>
            </a:r>
            <a:r>
              <a:rPr lang="en-GB" sz="1500">
                <a:solidFill>
                  <a:srgbClr val="2D358E"/>
                </a:solidFill>
                <a:highlight>
                  <a:srgbClr val="FFFFFF"/>
                </a:highlight>
              </a:rPr>
              <a:t>, and </a:t>
            </a:r>
            <a:r>
              <a:rPr lang="en-GB" sz="1500" u="sng">
                <a:solidFill>
                  <a:srgbClr val="2D358E"/>
                </a:solidFill>
                <a:highlight>
                  <a:srgbClr val="FFFFFF"/>
                </a:highlight>
                <a:hlinkClick r:id="rId7">
                  <a:extLst>
                    <a:ext uri="{A12FA001-AC4F-418D-AE19-62706E023703}">
                      <ahyp:hlinkClr val="tx"/>
                    </a:ext>
                  </a:extLst>
                </a:hlinkClick>
              </a:rPr>
              <a:t>AlphaCode</a:t>
            </a:r>
            <a:r>
              <a:rPr lang="en-GB" sz="1500">
                <a:solidFill>
                  <a:srgbClr val="2D358E"/>
                </a:solidFill>
                <a:highlight>
                  <a:srgbClr val="FFFFFF"/>
                </a:highlight>
              </a:rPr>
              <a:t>, and </a:t>
            </a:r>
            <a:r>
              <a:rPr lang="en-GB" sz="1500" u="sng">
                <a:solidFill>
                  <a:srgbClr val="2D358E"/>
                </a:solidFill>
                <a:highlight>
                  <a:srgbClr val="FFFFFF"/>
                </a:highlight>
                <a:hlinkClick r:id="rId8">
                  <a:extLst>
                    <a:ext uri="{A12FA001-AC4F-418D-AE19-62706E023703}">
                      <ahyp:hlinkClr val="tx"/>
                    </a:ext>
                  </a:extLst>
                </a:hlinkClick>
              </a:rPr>
              <a:t>NotebookLM</a:t>
            </a:r>
            <a:r>
              <a:rPr lang="en-GB" sz="1500">
                <a:solidFill>
                  <a:srgbClr val="2D358E"/>
                </a:solidFill>
                <a:highlight>
                  <a:srgbClr val="FFFFFF"/>
                </a:highlight>
              </a:rPr>
              <a:t> (Gemini)</a:t>
            </a:r>
            <a:endParaRPr sz="1500">
              <a:solidFill>
                <a:srgbClr val="2D358E"/>
              </a:solidFill>
              <a:highlight>
                <a:srgbClr val="FFFFFF"/>
              </a:highlight>
            </a:endParaRPr>
          </a:p>
          <a:p>
            <a:pPr indent="0" lvl="0" marL="0" rtl="0" algn="l">
              <a:spcBef>
                <a:spcPts val="0"/>
              </a:spcBef>
              <a:spcAft>
                <a:spcPts val="0"/>
              </a:spcAft>
              <a:buClr>
                <a:schemeClr val="dk1"/>
              </a:buClr>
              <a:buSzPts val="1100"/>
              <a:buFont typeface="Arial"/>
              <a:buNone/>
            </a:pPr>
            <a:r>
              <a:t/>
            </a:r>
            <a:endParaRPr sz="1500">
              <a:solidFill>
                <a:srgbClr val="2D358E"/>
              </a:solidFill>
              <a:highlight>
                <a:srgbClr val="FFFFFF"/>
              </a:highlight>
            </a:endParaRPr>
          </a:p>
          <a:p>
            <a:pPr indent="0" lvl="0" marL="0" rtl="0" algn="l">
              <a:spcBef>
                <a:spcPts val="0"/>
              </a:spcBef>
              <a:spcAft>
                <a:spcPts val="0"/>
              </a:spcAft>
              <a:buNone/>
            </a:pPr>
            <a:r>
              <a:rPr b="1" lang="en-GB" sz="1500">
                <a:solidFill>
                  <a:srgbClr val="2D358E"/>
                </a:solidFill>
                <a:highlight>
                  <a:srgbClr val="FFFFFF"/>
                </a:highlight>
              </a:rPr>
              <a:t>Usage tip:</a:t>
            </a:r>
            <a:r>
              <a:rPr lang="en-GB" sz="1500">
                <a:solidFill>
                  <a:srgbClr val="2D358E"/>
                </a:solidFill>
                <a:highlight>
                  <a:srgbClr val="FFFFFF"/>
                </a:highlight>
              </a:rPr>
              <a:t> Popular large language models can be used to generate code, but it has been noted by many that breaking down tasks and using careful prompts helps generate better results.</a:t>
            </a:r>
            <a:endParaRPr sz="1500">
              <a:solidFill>
                <a:srgbClr val="2D358E"/>
              </a:solidFill>
              <a:highlight>
                <a:srgbClr val="FFFFFF"/>
              </a:highlight>
            </a:endParaRPr>
          </a:p>
          <a:p>
            <a:pPr indent="0" lvl="0" marL="0" rtl="0" algn="l">
              <a:spcBef>
                <a:spcPts val="0"/>
              </a:spcBef>
              <a:spcAft>
                <a:spcPts val="0"/>
              </a:spcAft>
              <a:buNone/>
            </a:pPr>
            <a:r>
              <a:t/>
            </a:r>
            <a:endParaRPr sz="1500">
              <a:solidFill>
                <a:srgbClr val="2D358E"/>
              </a:solidFill>
              <a:highlight>
                <a:srgbClr val="FFFFFF"/>
              </a:highlight>
            </a:endParaRPr>
          </a:p>
          <a:p>
            <a:pPr indent="0" lvl="0" marL="0" rtl="0" algn="l">
              <a:spcBef>
                <a:spcPts val="0"/>
              </a:spcBef>
              <a:spcAft>
                <a:spcPts val="0"/>
              </a:spcAft>
              <a:buClr>
                <a:schemeClr val="dk1"/>
              </a:buClr>
              <a:buSzPts val="1100"/>
              <a:buFont typeface="Arial"/>
              <a:buNone/>
            </a:pPr>
            <a:r>
              <a:rPr lang="en-GB" sz="1500">
                <a:solidFill>
                  <a:srgbClr val="2D358E"/>
                </a:solidFill>
                <a:highlight>
                  <a:srgbClr val="FFFFFF"/>
                </a:highlight>
              </a:rPr>
              <a:t>AI tools can be used to generate text, summarize background materials, develop key points, develop images and figures, and conclusions. Using these tools may help non-native speakers communicate science in different languages more clearly. Additionally, they could be helpful to develop plain-language summaries, blog posts, and social media posts. </a:t>
            </a:r>
            <a:endParaRPr sz="1500">
              <a:solidFill>
                <a:srgbClr val="2D358E"/>
              </a:solidFill>
              <a:highlight>
                <a:srgbClr val="FFFFFF"/>
              </a:highlight>
            </a:endParaRPr>
          </a:p>
          <a:p>
            <a:pPr indent="0" lvl="0" marL="0" rtl="0" algn="l">
              <a:spcBef>
                <a:spcPts val="0"/>
              </a:spcBef>
              <a:spcAft>
                <a:spcPts val="0"/>
              </a:spcAft>
              <a:buNone/>
            </a:pPr>
            <a:r>
              <a:t/>
            </a:r>
            <a:endParaRPr>
              <a:solidFill>
                <a:srgbClr val="2D358E"/>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 name="Shape 1378"/>
        <p:cNvGrpSpPr/>
        <p:nvPr/>
      </p:nvGrpSpPr>
      <p:grpSpPr>
        <a:xfrm>
          <a:off x="0" y="0"/>
          <a:ext cx="0" cy="0"/>
          <a:chOff x="0" y="0"/>
          <a:chExt cx="0" cy="0"/>
        </a:xfrm>
      </p:grpSpPr>
      <p:pic>
        <p:nvPicPr>
          <p:cNvPr id="1379" name="Google Shape;1379;p205"/>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380" name="Google Shape;1380;p205"/>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2525">
                <a:solidFill>
                  <a:srgbClr val="2D358E"/>
                </a:solidFill>
                <a:highlight>
                  <a:schemeClr val="lt1"/>
                </a:highlight>
              </a:rPr>
              <a:t>AI tools for science</a:t>
            </a:r>
            <a:endParaRPr b="1" sz="2100">
              <a:solidFill>
                <a:srgbClr val="2D358E"/>
              </a:solidFill>
              <a:highlight>
                <a:srgbClr val="FFFFFF"/>
              </a:highlight>
            </a:endParaRPr>
          </a:p>
        </p:txBody>
      </p:sp>
      <p:sp>
        <p:nvSpPr>
          <p:cNvPr id="1381" name="Google Shape;1381;p20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2D358E"/>
              </a:buClr>
              <a:buSzPts val="1600"/>
              <a:buChar char="●"/>
            </a:pPr>
            <a:r>
              <a:rPr lang="en-GB" sz="1600">
                <a:solidFill>
                  <a:srgbClr val="2D358E"/>
                </a:solidFill>
                <a:highlight>
                  <a:srgbClr val="FFFFFF"/>
                </a:highlight>
              </a:rPr>
              <a:t>AI tools for science are developing rapidly. </a:t>
            </a:r>
            <a:endParaRPr sz="1600">
              <a:solidFill>
                <a:srgbClr val="2D358E"/>
              </a:solidFill>
              <a:highlight>
                <a:srgbClr val="FFFFFF"/>
              </a:highlight>
            </a:endParaRPr>
          </a:p>
          <a:p>
            <a:pPr indent="-330200" lvl="0" marL="457200" rtl="0" algn="l">
              <a:spcBef>
                <a:spcPts val="0"/>
              </a:spcBef>
              <a:spcAft>
                <a:spcPts val="0"/>
              </a:spcAft>
              <a:buClr>
                <a:srgbClr val="2D358E"/>
              </a:buClr>
              <a:buSzPts val="1600"/>
              <a:buChar char="●"/>
            </a:pPr>
            <a:r>
              <a:rPr lang="en-GB" sz="1600">
                <a:solidFill>
                  <a:srgbClr val="2D358E"/>
                </a:solidFill>
                <a:highlight>
                  <a:srgbClr val="FFFFFF"/>
                </a:highlight>
              </a:rPr>
              <a:t>The science community’s understanding of how to ethically and safely use AI is just developing as its use in research expands rapidly. </a:t>
            </a:r>
            <a:endParaRPr sz="1600">
              <a:solidFill>
                <a:srgbClr val="2D358E"/>
              </a:solidFill>
              <a:highlight>
                <a:srgbClr val="FFFFFF"/>
              </a:highlight>
            </a:endParaRPr>
          </a:p>
          <a:p>
            <a:pPr indent="-330200" lvl="0" marL="457200" rtl="0" algn="l">
              <a:spcBef>
                <a:spcPts val="0"/>
              </a:spcBef>
              <a:spcAft>
                <a:spcPts val="0"/>
              </a:spcAft>
              <a:buClr>
                <a:srgbClr val="2D358E"/>
              </a:buClr>
              <a:buSzPts val="1600"/>
              <a:buChar char="●"/>
            </a:pPr>
            <a:r>
              <a:rPr lang="en-GB" sz="1600">
                <a:solidFill>
                  <a:srgbClr val="2D358E"/>
                </a:solidFill>
                <a:highlight>
                  <a:srgbClr val="FFFFFF"/>
                </a:highlight>
              </a:rPr>
              <a:t>The guidelines above offer a snapshot in time and will likely continue to evolve. </a:t>
            </a:r>
            <a:endParaRPr sz="1600">
              <a:solidFill>
                <a:srgbClr val="2D358E"/>
              </a:solidFill>
              <a:highlight>
                <a:srgbClr val="FFFFFF"/>
              </a:highlight>
            </a:endParaRPr>
          </a:p>
          <a:p>
            <a:pPr indent="-330200" lvl="0" marL="457200" rtl="0" algn="l">
              <a:spcBef>
                <a:spcPts val="0"/>
              </a:spcBef>
              <a:spcAft>
                <a:spcPts val="0"/>
              </a:spcAft>
              <a:buClr>
                <a:srgbClr val="2D358E"/>
              </a:buClr>
              <a:buSzPts val="1600"/>
              <a:buChar char="●"/>
            </a:pPr>
            <a:r>
              <a:rPr lang="en-GB" sz="1600">
                <a:solidFill>
                  <a:srgbClr val="2D358E"/>
                </a:solidFill>
                <a:highlight>
                  <a:srgbClr val="FFFFFF"/>
                </a:highlight>
              </a:rPr>
              <a:t>If you choose to use these tools for scientific research, carefully consider how much to rely on them and how their biases may impact results, as cautioned in </a:t>
            </a:r>
            <a:r>
              <a:rPr lang="en-GB" sz="1600" u="sng">
                <a:solidFill>
                  <a:srgbClr val="2D358E"/>
                </a:solidFill>
                <a:highlight>
                  <a:srgbClr val="FFFFFF"/>
                </a:highlight>
                <a:hlinkClick r:id="rId4">
                  <a:extLst>
                    <a:ext uri="{A12FA001-AC4F-418D-AE19-62706E023703}">
                      <ahyp:hlinkClr val="tx"/>
                    </a:ext>
                  </a:extLst>
                </a:hlinkClick>
              </a:rPr>
              <a:t>this Nature article</a:t>
            </a:r>
            <a:r>
              <a:rPr lang="en-GB" sz="1600">
                <a:solidFill>
                  <a:srgbClr val="2D358E"/>
                </a:solidFill>
                <a:highlight>
                  <a:srgbClr val="FFFFFF"/>
                </a:highlight>
              </a:rPr>
              <a:t>.</a:t>
            </a:r>
            <a:endParaRPr sz="1600">
              <a:solidFill>
                <a:srgbClr val="2D358E"/>
              </a:solidFill>
              <a:highlight>
                <a:srgbClr val="FFFFFF"/>
              </a:highlight>
            </a:endParaRPr>
          </a:p>
          <a:p>
            <a:pPr indent="-330200" lvl="0" marL="457200" rtl="0" algn="l">
              <a:spcBef>
                <a:spcPts val="0"/>
              </a:spcBef>
              <a:spcAft>
                <a:spcPts val="0"/>
              </a:spcAft>
              <a:buClr>
                <a:srgbClr val="2D358E"/>
              </a:buClr>
              <a:buSzPts val="1600"/>
              <a:buChar char="●"/>
            </a:pPr>
            <a:r>
              <a:rPr lang="en-GB" sz="1600">
                <a:solidFill>
                  <a:srgbClr val="2D358E"/>
                </a:solidFill>
                <a:highlight>
                  <a:srgbClr val="FFFFFF"/>
                </a:highlight>
              </a:rPr>
              <a:t>The internet has transformed the world and AI tools are likely to do the same. As with any tool, it is important they are used for the appropriate purpose and in an ethical manner.</a:t>
            </a:r>
            <a:endParaRPr sz="1300">
              <a:solidFill>
                <a:srgbClr val="2D358E"/>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85" name="Shape 1385"/>
        <p:cNvGrpSpPr/>
        <p:nvPr/>
      </p:nvGrpSpPr>
      <p:grpSpPr>
        <a:xfrm>
          <a:off x="0" y="0"/>
          <a:ext cx="0" cy="0"/>
          <a:chOff x="0" y="0"/>
          <a:chExt cx="0" cy="0"/>
        </a:xfrm>
      </p:grpSpPr>
      <p:sp>
        <p:nvSpPr>
          <p:cNvPr id="1386" name="Google Shape;1386;p206"/>
          <p:cNvSpPr txBox="1"/>
          <p:nvPr/>
        </p:nvSpPr>
        <p:spPr>
          <a:xfrm>
            <a:off x="6648675" y="2169037"/>
            <a:ext cx="1246500" cy="601500"/>
          </a:xfrm>
          <a:prstGeom prst="rect">
            <a:avLst/>
          </a:prstGeom>
          <a:noFill/>
          <a:ln>
            <a:noFill/>
          </a:ln>
        </p:spPr>
        <p:txBody>
          <a:bodyPr anchorCtr="0" anchor="ctr" bIns="68550" lIns="68550" spcFirstLastPara="1" rIns="68550" wrap="square" tIns="68550">
            <a:noAutofit/>
          </a:bodyPr>
          <a:lstStyle/>
          <a:p>
            <a:pPr indent="0" lvl="0" marL="0" marR="0" rtl="0" algn="ctr">
              <a:lnSpc>
                <a:spcPct val="100000"/>
              </a:lnSpc>
              <a:spcBef>
                <a:spcPts val="0"/>
              </a:spcBef>
              <a:spcAft>
                <a:spcPts val="0"/>
              </a:spcAft>
              <a:buClr>
                <a:srgbClr val="000000"/>
              </a:buClr>
              <a:buSzPts val="1650"/>
              <a:buFont typeface="Proxima Nova"/>
              <a:buNone/>
            </a:pPr>
            <a:r>
              <a:rPr b="0" i="0" lang="en-GB" sz="1650" u="none" cap="none" strike="noStrike">
                <a:solidFill>
                  <a:srgbClr val="000000"/>
                </a:solidFill>
                <a:latin typeface="Proxima Nova"/>
                <a:ea typeface="Proxima Nova"/>
                <a:cs typeface="Proxima Nova"/>
                <a:sym typeface="Proxima Nova"/>
              </a:rPr>
              <a:t>Browser</a:t>
            </a:r>
            <a:endParaRPr b="0" i="0" sz="1050" u="none" cap="none" strike="noStrike">
              <a:solidFill>
                <a:srgbClr val="000000"/>
              </a:solidFill>
              <a:latin typeface="Arial"/>
              <a:ea typeface="Arial"/>
              <a:cs typeface="Arial"/>
              <a:sym typeface="Arial"/>
            </a:endParaRPr>
          </a:p>
        </p:txBody>
      </p:sp>
      <p:pic>
        <p:nvPicPr>
          <p:cNvPr id="1387" name="Google Shape;1387;p206"/>
          <p:cNvPicPr preferRelativeResize="0"/>
          <p:nvPr/>
        </p:nvPicPr>
        <p:blipFill>
          <a:blip r:embed="rId3">
            <a:alphaModFix/>
          </a:blip>
          <a:stretch>
            <a:fillRect/>
          </a:stretch>
        </p:blipFill>
        <p:spPr>
          <a:xfrm>
            <a:off x="2757488" y="152400"/>
            <a:ext cx="3629027" cy="4838702"/>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58E"/>
        </a:solidFill>
      </p:bgPr>
    </p:bg>
    <p:spTree>
      <p:nvGrpSpPr>
        <p:cNvPr id="1391" name="Shape 1391"/>
        <p:cNvGrpSpPr/>
        <p:nvPr/>
      </p:nvGrpSpPr>
      <p:grpSpPr>
        <a:xfrm>
          <a:off x="0" y="0"/>
          <a:ext cx="0" cy="0"/>
          <a:chOff x="0" y="0"/>
          <a:chExt cx="0" cy="0"/>
        </a:xfrm>
      </p:grpSpPr>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5" name="Shape 1395"/>
        <p:cNvGrpSpPr/>
        <p:nvPr/>
      </p:nvGrpSpPr>
      <p:grpSpPr>
        <a:xfrm>
          <a:off x="0" y="0"/>
          <a:ext cx="0" cy="0"/>
          <a:chOff x="0" y="0"/>
          <a:chExt cx="0" cy="0"/>
        </a:xfrm>
      </p:grpSpPr>
      <p:sp>
        <p:nvSpPr>
          <p:cNvPr id="1396" name="Google Shape;1396;p208"/>
          <p:cNvSpPr txBox="1"/>
          <p:nvPr>
            <p:ph idx="12" type="sldNum"/>
          </p:nvPr>
        </p:nvSpPr>
        <p:spPr>
          <a:xfrm>
            <a:off x="8686800" y="4754880"/>
            <a:ext cx="457200" cy="420300"/>
          </a:xfrm>
          <a:prstGeom prst="rect">
            <a:avLst/>
          </a:prstGeom>
          <a:noFill/>
          <a:ln>
            <a:noFill/>
          </a:ln>
        </p:spPr>
        <p:txBody>
          <a:bodyPr anchorCtr="0" anchor="t" bIns="256025" lIns="0" spcFirstLastPara="1" rIns="0" wrap="square" tIns="0">
            <a:spAutoFit/>
          </a:bodyPr>
          <a:lstStyle/>
          <a:p>
            <a:pPr indent="0" lvl="0" marL="0" rtl="0" algn="l">
              <a:lnSpc>
                <a:spcPct val="100000"/>
              </a:lnSpc>
              <a:spcBef>
                <a:spcPts val="0"/>
              </a:spcBef>
              <a:spcAft>
                <a:spcPts val="0"/>
              </a:spcAft>
              <a:buSzPts val="1050"/>
              <a:buNone/>
            </a:pPr>
            <a:fld id="{00000000-1234-1234-1234-123412341234}" type="slidenum">
              <a:rPr lang="en-GB"/>
              <a:t>‹#›</a:t>
            </a:fld>
            <a:endParaRPr/>
          </a:p>
        </p:txBody>
      </p:sp>
      <p:sp>
        <p:nvSpPr>
          <p:cNvPr id="1397" name="Google Shape;1397;p208"/>
          <p:cNvSpPr txBox="1"/>
          <p:nvPr>
            <p:ph type="title"/>
          </p:nvPr>
        </p:nvSpPr>
        <p:spPr>
          <a:xfrm>
            <a:off x="640079" y="367401"/>
            <a:ext cx="7772400" cy="387900"/>
          </a:xfrm>
          <a:prstGeom prst="rect">
            <a:avLst/>
          </a:prstGeom>
          <a:noFill/>
          <a:ln>
            <a:noFill/>
          </a:ln>
        </p:spPr>
        <p:txBody>
          <a:bodyPr anchorCtr="0" anchor="b" bIns="0" lIns="0" spcFirstLastPara="1" rIns="0" wrap="square" tIns="0">
            <a:spAutoFit/>
          </a:bodyPr>
          <a:lstStyle/>
          <a:p>
            <a:pPr indent="0" lvl="0" marL="0" rtl="0" algn="l">
              <a:lnSpc>
                <a:spcPct val="90000"/>
              </a:lnSpc>
              <a:spcBef>
                <a:spcPts val="0"/>
              </a:spcBef>
              <a:spcAft>
                <a:spcPts val="0"/>
              </a:spcAft>
              <a:buClr>
                <a:schemeClr val="dk1"/>
              </a:buClr>
              <a:buSzPts val="2800"/>
              <a:buFont typeface="Arial"/>
              <a:buNone/>
            </a:pPr>
            <a:r>
              <a:rPr lang="en-GB"/>
              <a:t>Comparisons and Connections</a:t>
            </a:r>
            <a:endParaRPr/>
          </a:p>
        </p:txBody>
      </p:sp>
      <p:sp>
        <p:nvSpPr>
          <p:cNvPr id="1398" name="Google Shape;1398;p208"/>
          <p:cNvSpPr txBox="1"/>
          <p:nvPr/>
        </p:nvSpPr>
        <p:spPr>
          <a:xfrm>
            <a:off x="7041925" y="1867500"/>
            <a:ext cx="1905600" cy="1408500"/>
          </a:xfrm>
          <a:prstGeom prst="rect">
            <a:avLst/>
          </a:prstGeom>
          <a:noFill/>
          <a:ln>
            <a:noFill/>
          </a:ln>
        </p:spPr>
        <p:txBody>
          <a:bodyPr anchorCtr="0" anchor="t" bIns="91425" lIns="91425" spcFirstLastPara="1" rIns="91425" wrap="square" tIns="91425">
            <a:noAutofit/>
          </a:bodyPr>
          <a:lstStyle/>
          <a:p>
            <a:pPr indent="0" lvl="0" marL="0" rtl="0" algn="l">
              <a:lnSpc>
                <a:spcPct val="96428"/>
              </a:lnSpc>
              <a:spcBef>
                <a:spcPts val="0"/>
              </a:spcBef>
              <a:spcAft>
                <a:spcPts val="0"/>
              </a:spcAft>
              <a:buNone/>
            </a:pPr>
            <a:r>
              <a:rPr b="1" lang="en-GB" sz="1050">
                <a:solidFill>
                  <a:srgbClr val="006A96"/>
                </a:solidFill>
                <a:highlight>
                  <a:srgbClr val="FFFFFF"/>
                </a:highlight>
                <a:latin typeface="Roboto"/>
                <a:ea typeface="Roboto"/>
                <a:cs typeface="Roboto"/>
                <a:sym typeface="Roboto"/>
              </a:rPr>
              <a:t>GO-SHIP CTD data </a:t>
            </a:r>
            <a:r>
              <a:rPr lang="en-GB" sz="1050">
                <a:solidFill>
                  <a:srgbClr val="006A96"/>
                </a:solidFill>
                <a:highlight>
                  <a:srgbClr val="FFFFFF"/>
                </a:highlight>
                <a:latin typeface="Roboto"/>
                <a:ea typeface="Roboto"/>
                <a:cs typeface="Roboto"/>
                <a:sym typeface="Roboto"/>
              </a:rPr>
              <a:t>are inputs to the OWC algorithms that are used to estimate the time-varying correction of conductivity measurements from </a:t>
            </a:r>
            <a:r>
              <a:rPr b="1" lang="en-GB" sz="1050">
                <a:solidFill>
                  <a:srgbClr val="006A96"/>
                </a:solidFill>
                <a:highlight>
                  <a:srgbClr val="FFFFFF"/>
                </a:highlight>
                <a:latin typeface="Roboto"/>
                <a:ea typeface="Roboto"/>
                <a:cs typeface="Roboto"/>
                <a:sym typeface="Roboto"/>
              </a:rPr>
              <a:t>Argo floats. </a:t>
            </a:r>
            <a:endParaRPr b="1">
              <a:solidFill>
                <a:srgbClr val="006A96"/>
              </a:solidFill>
              <a:latin typeface="Calibri"/>
              <a:ea typeface="Calibri"/>
              <a:cs typeface="Calibri"/>
              <a:sym typeface="Calibri"/>
            </a:endParaRPr>
          </a:p>
          <a:p>
            <a:pPr indent="0" lvl="0" marL="0" rtl="0" algn="l">
              <a:spcBef>
                <a:spcPts val="0"/>
              </a:spcBef>
              <a:spcAft>
                <a:spcPts val="0"/>
              </a:spcAft>
              <a:buNone/>
            </a:pPr>
            <a:r>
              <a:t/>
            </a:r>
            <a:endParaRPr sz="1800">
              <a:solidFill>
                <a:schemeClr val="dk2"/>
              </a:solidFill>
            </a:endParaRPr>
          </a:p>
        </p:txBody>
      </p:sp>
      <p:pic>
        <p:nvPicPr>
          <p:cNvPr descr="fig_slr_map_4000_poster" id="1399" name="Google Shape;1399;p208"/>
          <p:cNvPicPr preferRelativeResize="0"/>
          <p:nvPr/>
        </p:nvPicPr>
        <p:blipFill rotWithShape="1">
          <a:blip r:embed="rId3">
            <a:alphaModFix/>
          </a:blip>
          <a:srcRect b="0" l="0" r="0" t="0"/>
          <a:stretch/>
        </p:blipFill>
        <p:spPr>
          <a:xfrm rot="5400000">
            <a:off x="2351173" y="-574250"/>
            <a:ext cx="2869800" cy="6292000"/>
          </a:xfrm>
          <a:prstGeom prst="rect">
            <a:avLst/>
          </a:prstGeom>
          <a:noFill/>
          <a:ln>
            <a:noFill/>
          </a:ln>
        </p:spPr>
      </p:pic>
      <p:sp>
        <p:nvSpPr>
          <p:cNvPr id="1400" name="Google Shape;1400;p208"/>
          <p:cNvSpPr txBox="1"/>
          <p:nvPr/>
        </p:nvSpPr>
        <p:spPr>
          <a:xfrm>
            <a:off x="2364825" y="4006650"/>
            <a:ext cx="40464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i="1" lang="en-GB" sz="1300">
                <a:solidFill>
                  <a:schemeClr val="dk1"/>
                </a:solidFill>
                <a:latin typeface="Calibri"/>
                <a:ea typeface="Calibri"/>
                <a:cs typeface="Calibri"/>
                <a:sym typeface="Calibri"/>
              </a:rPr>
              <a:t>Bottom Water warming from 1990’s to 2000’s</a:t>
            </a:r>
            <a:endParaRPr i="1" sz="1100">
              <a:solidFill>
                <a:schemeClr val="dk1"/>
              </a:solidFill>
            </a:endParaRPr>
          </a:p>
          <a:p>
            <a:pPr indent="0" lvl="0" marL="0" rtl="0" algn="l">
              <a:spcBef>
                <a:spcPts val="0"/>
              </a:spcBef>
              <a:spcAft>
                <a:spcPts val="0"/>
              </a:spcAft>
              <a:buClr>
                <a:schemeClr val="dk1"/>
              </a:buClr>
              <a:buFont typeface="Arial"/>
              <a:buNone/>
            </a:pPr>
            <a:r>
              <a:rPr lang="en-GB" sz="1100">
                <a:solidFill>
                  <a:schemeClr val="dk1"/>
                </a:solidFill>
                <a:latin typeface="Calibri"/>
                <a:ea typeface="Calibri"/>
                <a:cs typeface="Calibri"/>
                <a:sym typeface="Calibri"/>
              </a:rPr>
              <a:t> Purkey and Johnson (2010)</a:t>
            </a:r>
            <a:endParaRPr sz="1100">
              <a:solidFill>
                <a:schemeClr val="dk1"/>
              </a:solidFill>
              <a:latin typeface="Calibri"/>
              <a:ea typeface="Calibri"/>
              <a:cs typeface="Calibri"/>
              <a:sym typeface="Calibri"/>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pic>
        <p:nvPicPr>
          <p:cNvPr id="1061" name="Google Shape;1061;p166"/>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62" name="Google Shape;1062;p166"/>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Group </a:t>
            </a:r>
            <a:r>
              <a:rPr b="1" lang="en-GB" sz="2100">
                <a:solidFill>
                  <a:srgbClr val="2D358E"/>
                </a:solidFill>
                <a:highlight>
                  <a:srgbClr val="FFFFFF"/>
                </a:highlight>
              </a:rPr>
              <a:t>Activity</a:t>
            </a:r>
            <a:endParaRPr b="1" sz="2100">
              <a:solidFill>
                <a:srgbClr val="2D358E"/>
              </a:solidFill>
              <a:highlight>
                <a:srgbClr val="FFFFFF"/>
              </a:highlight>
            </a:endParaRPr>
          </a:p>
          <a:p>
            <a:pPr indent="0" lvl="0" marL="0" rtl="0" algn="l">
              <a:lnSpc>
                <a:spcPct val="125000"/>
              </a:lnSpc>
              <a:spcBef>
                <a:spcPts val="0"/>
              </a:spcBef>
              <a:spcAft>
                <a:spcPts val="0"/>
              </a:spcAft>
              <a:buClr>
                <a:schemeClr val="dk1"/>
              </a:buClr>
              <a:buSzPts val="1100"/>
              <a:buFont typeface="Arial"/>
              <a:buNone/>
            </a:pPr>
            <a:r>
              <a:rPr b="1" lang="en-GB" sz="1600">
                <a:solidFill>
                  <a:srgbClr val="2D358E"/>
                </a:solidFill>
                <a:highlight>
                  <a:srgbClr val="FFFFFF"/>
                </a:highlight>
              </a:rPr>
              <a:t>Think about Open Science (10 min)</a:t>
            </a:r>
            <a:endParaRPr sz="1100">
              <a:solidFill>
                <a:srgbClr val="2D358E"/>
              </a:solidFill>
            </a:endParaRPr>
          </a:p>
        </p:txBody>
      </p:sp>
      <p:sp>
        <p:nvSpPr>
          <p:cNvPr id="1063" name="Google Shape;1063;p166"/>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GB" sz="1500">
                <a:solidFill>
                  <a:srgbClr val="2D358E"/>
                </a:solidFill>
                <a:highlight>
                  <a:srgbClr val="FFFFFF"/>
                </a:highlight>
              </a:rPr>
              <a:t>In this activity reflect on your answers to the questions and then compare your thoughts with others in the class</a:t>
            </a:r>
            <a:endParaRPr b="1" sz="1500">
              <a:solidFill>
                <a:srgbClr val="2D358E"/>
              </a:solidFill>
              <a:highlight>
                <a:srgbClr val="FFFFFF"/>
              </a:highlight>
            </a:endParaRPr>
          </a:p>
          <a:p>
            <a:pPr indent="0" lvl="0" marL="0" marR="0" rtl="0" algn="l">
              <a:lnSpc>
                <a:spcPct val="115000"/>
              </a:lnSpc>
              <a:spcBef>
                <a:spcPts val="0"/>
              </a:spcBef>
              <a:spcAft>
                <a:spcPts val="0"/>
              </a:spcAft>
              <a:buNone/>
            </a:pPr>
            <a:r>
              <a:t/>
            </a:r>
            <a:endParaRPr b="1"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In your field, what steps are being taken to increase openness, and what stands in the way? </a:t>
            </a:r>
            <a:endParaRPr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What could help to increase openness? </a:t>
            </a:r>
            <a:endParaRPr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What stands in the way?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What is the Benefits to You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find your own previous work, post-publication and/or pre-publication?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bring your research materials (data, code, results) with you if you change institutions?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find the work of your collaborators? Of scientists in other fields that you find interesting?</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Have you reached out to others to collaborate with them after finding interesting results?</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Are people in your field giving and getting credit for work done?</a:t>
            </a:r>
            <a:endParaRPr>
              <a:solidFill>
                <a:srgbClr val="2D358E"/>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pic>
        <p:nvPicPr>
          <p:cNvPr id="1068" name="Google Shape;1068;p167"/>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69" name="Google Shape;1069;p167"/>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Activity: Think about Open Science (10 min)</a:t>
            </a:r>
            <a:endParaRPr b="1" sz="2100">
              <a:solidFill>
                <a:srgbClr val="2D358E"/>
              </a:solidFill>
              <a:highlight>
                <a:srgbClr val="FFFFFF"/>
              </a:highlight>
            </a:endParaRPr>
          </a:p>
          <a:p>
            <a:pPr indent="0" lvl="0" marL="0" rtl="0" algn="l">
              <a:lnSpc>
                <a:spcPct val="125000"/>
              </a:lnSpc>
              <a:spcBef>
                <a:spcPts val="0"/>
              </a:spcBef>
              <a:spcAft>
                <a:spcPts val="0"/>
              </a:spcAft>
              <a:buClr>
                <a:schemeClr val="dk1"/>
              </a:buClr>
              <a:buSzPts val="1100"/>
              <a:buFont typeface="Arial"/>
              <a:buNone/>
            </a:pPr>
            <a:r>
              <a:rPr b="1" lang="en-GB" sz="1300">
                <a:solidFill>
                  <a:srgbClr val="2D358E"/>
                </a:solidFill>
                <a:highlight>
                  <a:srgbClr val="FFFFFF"/>
                </a:highlight>
              </a:rPr>
              <a:t>(Groups of 3 or 4)</a:t>
            </a:r>
            <a:endParaRPr sz="1600">
              <a:solidFill>
                <a:srgbClr val="2D358E"/>
              </a:solidFill>
            </a:endParaRPr>
          </a:p>
        </p:txBody>
      </p:sp>
      <p:sp>
        <p:nvSpPr>
          <p:cNvPr id="1070" name="Google Shape;1070;p167"/>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GB" sz="1500">
                <a:solidFill>
                  <a:srgbClr val="2D358E"/>
                </a:solidFill>
                <a:highlight>
                  <a:srgbClr val="FFFFFF"/>
                </a:highlight>
              </a:rPr>
              <a:t>In this activity reflect on your answers to the questions and then compare your thoughts with others in the class</a:t>
            </a:r>
            <a:endParaRPr b="1"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In your field, what steps are being taken to increase openness, and what stands in the way? </a:t>
            </a:r>
            <a:endParaRPr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What could help to increase openness? </a:t>
            </a:r>
            <a:endParaRPr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What stands in the way?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What is the Benefits to You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find your own previous work, post-publication and/or pre-publication?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bring your research materials (data, code, results) with you if you change institutions?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find the work of your collaborators? Of scientists in other fields that you find interesting?</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Have you reached out to others to collaborate with them after finding interesting results?</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Are people in your field giving and getting credit for work done?</a:t>
            </a:r>
            <a:endParaRPr>
              <a:solidFill>
                <a:srgbClr val="2D358E"/>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pic>
        <p:nvPicPr>
          <p:cNvPr id="1075" name="Google Shape;1075;p168"/>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76" name="Google Shape;1076;p168"/>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Activity: Think about Open Science (10 min)</a:t>
            </a:r>
            <a:endParaRPr b="1" sz="2100">
              <a:solidFill>
                <a:srgbClr val="2D358E"/>
              </a:solidFill>
              <a:highlight>
                <a:srgbClr val="FFFFFF"/>
              </a:highlight>
            </a:endParaRPr>
          </a:p>
          <a:p>
            <a:pPr indent="0" lvl="0" marL="0" rtl="0" algn="l">
              <a:lnSpc>
                <a:spcPct val="125000"/>
              </a:lnSpc>
              <a:spcBef>
                <a:spcPts val="0"/>
              </a:spcBef>
              <a:spcAft>
                <a:spcPts val="0"/>
              </a:spcAft>
              <a:buClr>
                <a:schemeClr val="dk1"/>
              </a:buClr>
              <a:buSzPts val="1100"/>
              <a:buFont typeface="Arial"/>
              <a:buNone/>
            </a:pPr>
            <a:r>
              <a:rPr b="1" lang="en-GB" sz="1300">
                <a:solidFill>
                  <a:srgbClr val="2D358E"/>
                </a:solidFill>
                <a:highlight>
                  <a:srgbClr val="FFFFFF"/>
                </a:highlight>
              </a:rPr>
              <a:t>(Groups of 3 or 4)</a:t>
            </a:r>
            <a:endParaRPr sz="1600">
              <a:solidFill>
                <a:srgbClr val="2D358E"/>
              </a:solidFill>
            </a:endParaRPr>
          </a:p>
        </p:txBody>
      </p:sp>
      <p:sp>
        <p:nvSpPr>
          <p:cNvPr id="1077" name="Google Shape;1077;p168"/>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GB" sz="1500">
                <a:solidFill>
                  <a:srgbClr val="2D358E"/>
                </a:solidFill>
                <a:highlight>
                  <a:srgbClr val="FFFFFF"/>
                </a:highlight>
              </a:rPr>
              <a:t>In this activity reflect on your answers to the questions and then compare your thoughts with others in the class</a:t>
            </a:r>
            <a:endParaRPr b="1"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In your field, what steps are being taken to increase openness, and what stands in the way? </a:t>
            </a:r>
            <a:endParaRPr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What could help to increase openness? </a:t>
            </a:r>
            <a:endParaRPr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What stands in the way?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What is the Benefits to You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find your own previous work, post-publication and/or pre-publication?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bring your research materials (data, code, results) with you if you change institutions?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find the work of your collaborators? Of scientists in other fields that you find interesting?</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Have you reached out to others to collaborate with them after finding interesting results?</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Are people in your field giving and getting credit for work done?</a:t>
            </a:r>
            <a:endParaRPr>
              <a:solidFill>
                <a:srgbClr val="2D358E"/>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1" name="Shape 1081"/>
        <p:cNvGrpSpPr/>
        <p:nvPr/>
      </p:nvGrpSpPr>
      <p:grpSpPr>
        <a:xfrm>
          <a:off x="0" y="0"/>
          <a:ext cx="0" cy="0"/>
          <a:chOff x="0" y="0"/>
          <a:chExt cx="0" cy="0"/>
        </a:xfrm>
      </p:grpSpPr>
      <p:pic>
        <p:nvPicPr>
          <p:cNvPr id="1082" name="Google Shape;1082;p169"/>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83" name="Google Shape;1083;p169"/>
          <p:cNvSpPr txBox="1"/>
          <p:nvPr>
            <p:ph type="title"/>
          </p:nvPr>
        </p:nvSpPr>
        <p:spPr>
          <a:xfrm>
            <a:off x="311700" y="342438"/>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Persistent Identifiers (PIDs)</a:t>
            </a:r>
            <a:endParaRPr sz="1600">
              <a:solidFill>
                <a:srgbClr val="2D358E"/>
              </a:solidFill>
            </a:endParaRPr>
          </a:p>
        </p:txBody>
      </p:sp>
      <p:graphicFrame>
        <p:nvGraphicFramePr>
          <p:cNvPr id="1084" name="Google Shape;1084;p169"/>
          <p:cNvGraphicFramePr/>
          <p:nvPr/>
        </p:nvGraphicFramePr>
        <p:xfrm>
          <a:off x="727650" y="1658688"/>
          <a:ext cx="3000000" cy="3000000"/>
        </p:xfrm>
        <a:graphic>
          <a:graphicData uri="http://schemas.openxmlformats.org/drawingml/2006/table">
            <a:tbl>
              <a:tblPr>
                <a:noFill/>
                <a:tableStyleId>{81236694-D4F3-414F-8139-6DB28D0C30B3}</a:tableStyleId>
              </a:tblPr>
              <a:tblGrid>
                <a:gridCol w="2534350"/>
                <a:gridCol w="2583300"/>
                <a:gridCol w="2571050"/>
              </a:tblGrid>
              <a:tr h="8242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761875">
                <a:tc>
                  <a:txBody>
                    <a:bodyPr/>
                    <a:lstStyle/>
                    <a:p>
                      <a:pPr indent="0" lvl="0" marL="0" rtl="0" algn="l">
                        <a:spcBef>
                          <a:spcPts val="0"/>
                        </a:spcBef>
                        <a:spcAft>
                          <a:spcPts val="0"/>
                        </a:spcAft>
                        <a:buNone/>
                      </a:pPr>
                      <a:r>
                        <a:rPr lang="en-GB" sz="1500">
                          <a:solidFill>
                            <a:schemeClr val="dk1"/>
                          </a:solidFill>
                          <a:highlight>
                            <a:schemeClr val="lt1"/>
                          </a:highlight>
                        </a:rPr>
                        <a:t>A persistent identifier used to cite </a:t>
                      </a:r>
                      <a:r>
                        <a:rPr b="1" lang="en-GB" sz="1500" u="sng">
                          <a:solidFill>
                            <a:schemeClr val="dk1"/>
                          </a:solidFill>
                          <a:highlight>
                            <a:schemeClr val="lt1"/>
                          </a:highlight>
                        </a:rPr>
                        <a:t>data</a:t>
                      </a:r>
                      <a:r>
                        <a:rPr lang="en-GB" sz="1500">
                          <a:solidFill>
                            <a:schemeClr val="dk1"/>
                          </a:solidFill>
                          <a:highlight>
                            <a:schemeClr val="lt1"/>
                          </a:highlight>
                        </a:rPr>
                        <a:t>, </a:t>
                      </a:r>
                      <a:r>
                        <a:rPr b="1" lang="en-GB" sz="1500" u="sng">
                          <a:solidFill>
                            <a:schemeClr val="dk1"/>
                          </a:solidFill>
                          <a:highlight>
                            <a:schemeClr val="lt1"/>
                          </a:highlight>
                        </a:rPr>
                        <a:t>software</a:t>
                      </a:r>
                      <a:r>
                        <a:rPr lang="en-GB" sz="1500">
                          <a:solidFill>
                            <a:schemeClr val="dk1"/>
                          </a:solidFill>
                          <a:highlight>
                            <a:schemeClr val="lt1"/>
                          </a:highlight>
                        </a:rPr>
                        <a:t>, journal </a:t>
                      </a:r>
                      <a:r>
                        <a:rPr b="1" lang="en-GB" sz="1500" u="sng">
                          <a:solidFill>
                            <a:schemeClr val="dk1"/>
                          </a:solidFill>
                          <a:highlight>
                            <a:schemeClr val="lt1"/>
                          </a:highlight>
                        </a:rPr>
                        <a:t>articles</a:t>
                      </a:r>
                      <a:r>
                        <a:rPr lang="en-GB" sz="1500">
                          <a:solidFill>
                            <a:schemeClr val="dk1"/>
                          </a:solidFill>
                          <a:highlight>
                            <a:schemeClr val="lt1"/>
                          </a:highlight>
                        </a:rPr>
                        <a:t>, and other types of media </a:t>
                      </a:r>
                      <a:r>
                        <a:rPr i="1" lang="en-GB" sz="1000">
                          <a:solidFill>
                            <a:schemeClr val="dk1"/>
                          </a:solidFill>
                          <a:highlight>
                            <a:schemeClr val="lt1"/>
                          </a:highlight>
                        </a:rPr>
                        <a:t>(including presentation slides, blog posts, videos, logos, etc.).</a:t>
                      </a:r>
                      <a:endParaRPr i="1" sz="900">
                        <a:solidFill>
                          <a:schemeClr val="dk1"/>
                        </a:solidFill>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GB">
                          <a:solidFill>
                            <a:schemeClr val="dk1"/>
                          </a:solidFill>
                          <a:highlight>
                            <a:schemeClr val="lt1"/>
                          </a:highlight>
                        </a:rPr>
                        <a:t>An “Open Researcher and Contributor Identifier” (ORCID) provides valid information about a </a:t>
                      </a:r>
                      <a:r>
                        <a:rPr b="1" lang="en-GB" u="sng">
                          <a:solidFill>
                            <a:schemeClr val="dk1"/>
                          </a:solidFill>
                          <a:highlight>
                            <a:schemeClr val="lt1"/>
                          </a:highlight>
                        </a:rPr>
                        <a:t>person</a:t>
                      </a:r>
                      <a:r>
                        <a:rPr lang="en-GB">
                          <a:solidFill>
                            <a:schemeClr val="dk1"/>
                          </a:solidFill>
                          <a:highlight>
                            <a:schemeClr val="lt1"/>
                          </a:highlight>
                        </a:rPr>
                        <a:t>.</a:t>
                      </a:r>
                      <a:endParaRPr sz="1300"/>
                    </a:p>
                  </a:txBody>
                  <a:tcPr marT="91425" marB="91425" marR="91425" marL="91425"/>
                </a:tc>
                <a:tc>
                  <a:txBody>
                    <a:bodyPr/>
                    <a:lstStyle/>
                    <a:p>
                      <a:pPr indent="0" lvl="0" marL="0" rtl="0" algn="l">
                        <a:spcBef>
                          <a:spcPts val="0"/>
                        </a:spcBef>
                        <a:spcAft>
                          <a:spcPts val="0"/>
                        </a:spcAft>
                        <a:buNone/>
                      </a:pPr>
                      <a:r>
                        <a:rPr lang="en-GB">
                          <a:solidFill>
                            <a:srgbClr val="2C2C2C"/>
                          </a:solidFill>
                          <a:highlight>
                            <a:srgbClr val="FFFFFF"/>
                          </a:highlight>
                        </a:rPr>
                        <a:t>The Research Organization Registry (ROR) is a global, community-led registry of open persistent identifiers for </a:t>
                      </a:r>
                      <a:r>
                        <a:rPr b="1" lang="en-GB" u="sng">
                          <a:solidFill>
                            <a:srgbClr val="2C2C2C"/>
                          </a:solidFill>
                          <a:highlight>
                            <a:srgbClr val="FFFFFF"/>
                          </a:highlight>
                        </a:rPr>
                        <a:t>research organizations</a:t>
                      </a:r>
                      <a:endParaRPr b="1" u="sng"/>
                    </a:p>
                  </a:txBody>
                  <a:tcPr marT="91425" marB="91425" marR="91425" marL="91425"/>
                </a:tc>
              </a:tr>
              <a:tr h="820700">
                <a:tc>
                  <a:txBody>
                    <a:bodyPr/>
                    <a:lstStyle/>
                    <a:p>
                      <a:pPr indent="0" lvl="0" marL="0" rtl="0" algn="ctr">
                        <a:spcBef>
                          <a:spcPts val="0"/>
                        </a:spcBef>
                        <a:spcAft>
                          <a:spcPts val="0"/>
                        </a:spcAft>
                        <a:buNone/>
                      </a:pPr>
                      <a:r>
                        <a:rPr b="1" lang="en-GB" sz="1200" u="sng">
                          <a:solidFill>
                            <a:schemeClr val="hlink"/>
                          </a:solidFill>
                          <a:latin typeface="Times"/>
                          <a:ea typeface="Times"/>
                          <a:cs typeface="Times"/>
                          <a:sym typeface="Times"/>
                          <a:hlinkClick r:id="rId4"/>
                        </a:rPr>
                        <a:t>https://www.doi.org/the-identifier/what-is-a-doi/</a:t>
                      </a:r>
                      <a:endParaRPr b="1" sz="1200">
                        <a:latin typeface="Times"/>
                        <a:ea typeface="Times"/>
                        <a:cs typeface="Times"/>
                        <a:sym typeface="Times"/>
                      </a:endParaRPr>
                    </a:p>
                  </a:txBody>
                  <a:tcPr marT="91425" marB="91425" marR="91425" marL="91425" anchor="ctr"/>
                </a:tc>
                <a:tc>
                  <a:txBody>
                    <a:bodyPr/>
                    <a:lstStyle/>
                    <a:p>
                      <a:pPr indent="0" lvl="0" marL="0" rtl="0" algn="ctr">
                        <a:spcBef>
                          <a:spcPts val="0"/>
                        </a:spcBef>
                        <a:spcAft>
                          <a:spcPts val="0"/>
                        </a:spcAft>
                        <a:buNone/>
                      </a:pPr>
                      <a:r>
                        <a:rPr b="1" lang="en-GB" u="sng">
                          <a:solidFill>
                            <a:schemeClr val="hlink"/>
                          </a:solidFill>
                          <a:latin typeface="Times"/>
                          <a:ea typeface="Times"/>
                          <a:cs typeface="Times"/>
                          <a:sym typeface="Times"/>
                          <a:hlinkClick r:id="rId5"/>
                        </a:rPr>
                        <a:t>https://orcid.org/</a:t>
                      </a:r>
                      <a:endParaRPr b="1">
                        <a:latin typeface="Times"/>
                        <a:ea typeface="Times"/>
                        <a:cs typeface="Times"/>
                        <a:sym typeface="Times"/>
                      </a:endParaRPr>
                    </a:p>
                  </a:txBody>
                  <a:tcPr marT="91425" marB="91425" marR="91425" marL="91425" anchor="ctr"/>
                </a:tc>
                <a:tc>
                  <a:txBody>
                    <a:bodyPr/>
                    <a:lstStyle/>
                    <a:p>
                      <a:pPr indent="0" lvl="0" marL="0" rtl="0" algn="ctr">
                        <a:spcBef>
                          <a:spcPts val="0"/>
                        </a:spcBef>
                        <a:spcAft>
                          <a:spcPts val="0"/>
                        </a:spcAft>
                        <a:buNone/>
                      </a:pPr>
                      <a:r>
                        <a:rPr b="1" lang="en-GB" u="sng">
                          <a:solidFill>
                            <a:schemeClr val="hlink"/>
                          </a:solidFill>
                          <a:latin typeface="Times"/>
                          <a:ea typeface="Times"/>
                          <a:cs typeface="Times"/>
                          <a:sym typeface="Times"/>
                          <a:hlinkClick r:id="rId6"/>
                        </a:rPr>
                        <a:t>https://ror.org/about/</a:t>
                      </a:r>
                      <a:endParaRPr b="1">
                        <a:latin typeface="Times"/>
                        <a:ea typeface="Times"/>
                        <a:cs typeface="Times"/>
                        <a:sym typeface="Times"/>
                      </a:endParaRPr>
                    </a:p>
                  </a:txBody>
                  <a:tcPr marT="91425" marB="91425" marR="91425" marL="91425" anchor="ctr"/>
                </a:tc>
              </a:tr>
            </a:tbl>
          </a:graphicData>
        </a:graphic>
      </p:graphicFrame>
      <p:pic>
        <p:nvPicPr>
          <p:cNvPr id="1085" name="Google Shape;1085;p169"/>
          <p:cNvPicPr preferRelativeResize="0"/>
          <p:nvPr/>
        </p:nvPicPr>
        <p:blipFill>
          <a:blip r:embed="rId7">
            <a:alphaModFix/>
          </a:blip>
          <a:stretch>
            <a:fillRect/>
          </a:stretch>
        </p:blipFill>
        <p:spPr>
          <a:xfrm>
            <a:off x="4038824" y="1765100"/>
            <a:ext cx="680976" cy="681000"/>
          </a:xfrm>
          <a:prstGeom prst="rect">
            <a:avLst/>
          </a:prstGeom>
          <a:noFill/>
          <a:ln>
            <a:noFill/>
          </a:ln>
        </p:spPr>
      </p:pic>
      <p:pic>
        <p:nvPicPr>
          <p:cNvPr id="1086" name="Google Shape;1086;p169"/>
          <p:cNvPicPr preferRelativeResize="0"/>
          <p:nvPr/>
        </p:nvPicPr>
        <p:blipFill>
          <a:blip r:embed="rId8">
            <a:alphaModFix/>
          </a:blip>
          <a:stretch>
            <a:fillRect/>
          </a:stretch>
        </p:blipFill>
        <p:spPr>
          <a:xfrm>
            <a:off x="1473425" y="1759650"/>
            <a:ext cx="680976" cy="680976"/>
          </a:xfrm>
          <a:prstGeom prst="rect">
            <a:avLst/>
          </a:prstGeom>
          <a:noFill/>
          <a:ln>
            <a:noFill/>
          </a:ln>
        </p:spPr>
      </p:pic>
      <p:pic>
        <p:nvPicPr>
          <p:cNvPr id="1087" name="Google Shape;1087;p169"/>
          <p:cNvPicPr preferRelativeResize="0"/>
          <p:nvPr/>
        </p:nvPicPr>
        <p:blipFill>
          <a:blip r:embed="rId9">
            <a:alphaModFix/>
          </a:blip>
          <a:stretch>
            <a:fillRect/>
          </a:stretch>
        </p:blipFill>
        <p:spPr>
          <a:xfrm>
            <a:off x="6265825" y="1866061"/>
            <a:ext cx="1562650" cy="510450"/>
          </a:xfrm>
          <a:prstGeom prst="rect">
            <a:avLst/>
          </a:prstGeom>
          <a:noFill/>
          <a:ln>
            <a:noFill/>
          </a:ln>
        </p:spPr>
      </p:pic>
      <p:sp>
        <p:nvSpPr>
          <p:cNvPr id="1088" name="Google Shape;1088;p169"/>
          <p:cNvSpPr txBox="1"/>
          <p:nvPr/>
        </p:nvSpPr>
        <p:spPr>
          <a:xfrm>
            <a:off x="390175" y="906575"/>
            <a:ext cx="7688700" cy="68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GB" sz="1500">
                <a:solidFill>
                  <a:srgbClr val="2D358E"/>
                </a:solidFill>
                <a:highlight>
                  <a:schemeClr val="lt1"/>
                </a:highlight>
              </a:rPr>
              <a:t>A digital persistent identifier (or “PID”) is a “long-lasting reference to a digital resource” that is machine-readable and uniquely points to a digital entity.</a:t>
            </a:r>
            <a:endParaRPr b="1" sz="1800">
              <a:solidFill>
                <a:srgbClr val="2D358E"/>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pic>
        <p:nvPicPr>
          <p:cNvPr id="1093" name="Google Shape;1093;p170"/>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94" name="Google Shape;1094;p170"/>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chemeClr val="lt1"/>
                </a:highlight>
              </a:rPr>
              <a:t>Activity: Explore Zenodo and Sign Up! (15 min) </a:t>
            </a:r>
            <a:endParaRPr sz="1600">
              <a:solidFill>
                <a:srgbClr val="2D358E"/>
              </a:solidFill>
            </a:endParaRPr>
          </a:p>
        </p:txBody>
      </p:sp>
      <p:sp>
        <p:nvSpPr>
          <p:cNvPr id="1095" name="Google Shape;1095;p17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500">
                <a:solidFill>
                  <a:srgbClr val="2D358E"/>
                </a:solidFill>
                <a:highlight>
                  <a:schemeClr val="lt1"/>
                </a:highlight>
              </a:rPr>
              <a:t>One of the leading </a:t>
            </a:r>
            <a:r>
              <a:rPr b="1" i="1" lang="en-GB" sz="1500" u="sng">
                <a:solidFill>
                  <a:srgbClr val="2D358E"/>
                </a:solidFill>
                <a:highlight>
                  <a:schemeClr val="lt1"/>
                </a:highlight>
                <a:hlinkClick r:id="rId4">
                  <a:extLst>
                    <a:ext uri="{A12FA001-AC4F-418D-AE19-62706E023703}">
                      <ahyp:hlinkClr val="tx"/>
                    </a:ext>
                  </a:extLst>
                </a:hlinkClick>
              </a:rPr>
              <a:t>generalist</a:t>
            </a:r>
            <a:r>
              <a:rPr lang="en-GB" sz="1500">
                <a:solidFill>
                  <a:srgbClr val="2D358E"/>
                </a:solidFill>
                <a:highlight>
                  <a:schemeClr val="lt1"/>
                </a:highlight>
              </a:rPr>
              <a:t> repositories at the moment is Zenodo. </a:t>
            </a:r>
            <a:endParaRPr sz="1500">
              <a:solidFill>
                <a:srgbClr val="2D358E"/>
              </a:solidFill>
              <a:highlight>
                <a:schemeClr val="lt1"/>
              </a:highlight>
            </a:endParaRPr>
          </a:p>
          <a:p>
            <a:pPr indent="0" lvl="0" marL="0" rtl="0" algn="l">
              <a:spcBef>
                <a:spcPts val="0"/>
              </a:spcBef>
              <a:spcAft>
                <a:spcPts val="0"/>
              </a:spcAft>
              <a:buNone/>
            </a:pPr>
            <a:r>
              <a:t/>
            </a:r>
            <a:endParaRPr sz="1500">
              <a:solidFill>
                <a:srgbClr val="2D358E"/>
              </a:solidFill>
              <a:highlight>
                <a:schemeClr val="lt1"/>
              </a:highlight>
            </a:endParaRPr>
          </a:p>
          <a:p>
            <a:pPr indent="0" lvl="0" marL="0" rtl="0" algn="l">
              <a:spcBef>
                <a:spcPts val="0"/>
              </a:spcBef>
              <a:spcAft>
                <a:spcPts val="0"/>
              </a:spcAft>
              <a:buNone/>
            </a:pPr>
            <a:r>
              <a:rPr b="1" lang="en-GB" sz="1500" u="sng">
                <a:solidFill>
                  <a:srgbClr val="2D358E"/>
                </a:solidFill>
                <a:highlight>
                  <a:srgbClr val="FFFFFF"/>
                </a:highlight>
                <a:hlinkClick r:id="rId5">
                  <a:extLst>
                    <a:ext uri="{A12FA001-AC4F-418D-AE19-62706E023703}">
                      <ahyp:hlinkClr val="tx"/>
                    </a:ext>
                  </a:extLst>
                </a:hlinkClick>
              </a:rPr>
              <a:t>Zenodo</a:t>
            </a:r>
            <a:r>
              <a:rPr lang="en-GB" sz="1500">
                <a:solidFill>
                  <a:srgbClr val="2D358E"/>
                </a:solidFill>
                <a:highlight>
                  <a:srgbClr val="FFFFFF"/>
                </a:highlight>
              </a:rPr>
              <a:t> is an example of a data repository that allows the upload of research data and creates DOIs. </a:t>
            </a:r>
            <a:endParaRPr b="1" sz="1900">
              <a:solidFill>
                <a:srgbClr val="2D358E"/>
              </a:solidFill>
              <a:highlight>
                <a:srgbClr val="EFF2F1"/>
              </a:highlight>
              <a:latin typeface="Merriweather"/>
              <a:ea typeface="Merriweather"/>
              <a:cs typeface="Merriweather"/>
              <a:sym typeface="Merriweather"/>
            </a:endParaRPr>
          </a:p>
          <a:p>
            <a:pPr indent="0" lvl="0" marL="0" rtl="0" algn="l">
              <a:lnSpc>
                <a:spcPct val="125000"/>
              </a:lnSpc>
              <a:spcBef>
                <a:spcPts val="0"/>
              </a:spcBef>
              <a:spcAft>
                <a:spcPts val="0"/>
              </a:spcAft>
              <a:buClr>
                <a:schemeClr val="dk1"/>
              </a:buClr>
              <a:buSzPts val="1100"/>
              <a:buFont typeface="Arial"/>
              <a:buNone/>
            </a:pPr>
            <a:r>
              <a:t/>
            </a:r>
            <a:endParaRPr b="1" sz="1900">
              <a:solidFill>
                <a:srgbClr val="2D358E"/>
              </a:solidFill>
              <a:highlight>
                <a:srgbClr val="EFF2F1"/>
              </a:highlight>
              <a:latin typeface="Merriweather"/>
              <a:ea typeface="Merriweather"/>
              <a:cs typeface="Merriweather"/>
              <a:sym typeface="Merriweather"/>
            </a:endParaRPr>
          </a:p>
          <a:p>
            <a:pPr indent="0" lvl="0" marL="0" marR="0" rtl="0" algn="l">
              <a:lnSpc>
                <a:spcPct val="115000"/>
              </a:lnSpc>
              <a:spcBef>
                <a:spcPts val="0"/>
              </a:spcBef>
              <a:spcAft>
                <a:spcPts val="0"/>
              </a:spcAft>
              <a:buNone/>
            </a:pPr>
            <a:r>
              <a:rPr lang="en-GB" sz="1500">
                <a:solidFill>
                  <a:srgbClr val="2D358E"/>
                </a:solidFill>
                <a:highlight>
                  <a:srgbClr val="FFFFFF"/>
                </a:highlight>
              </a:rPr>
              <a:t>Explore open repositories to familiarize yourself with their structure and available product information. </a:t>
            </a:r>
            <a:endParaRPr sz="1500">
              <a:solidFill>
                <a:srgbClr val="2D358E"/>
              </a:solidFill>
              <a:highlight>
                <a:srgbClr val="FFFFFF"/>
              </a:highlight>
            </a:endParaRPr>
          </a:p>
          <a:p>
            <a:pPr indent="0" lvl="0" marL="0" marR="0" rtl="0" algn="l">
              <a:lnSpc>
                <a:spcPct val="115000"/>
              </a:lnSpc>
              <a:spcBef>
                <a:spcPts val="0"/>
              </a:spcBef>
              <a:spcAft>
                <a:spcPts val="0"/>
              </a:spcAft>
              <a:buNone/>
            </a:pPr>
            <a:r>
              <a:t/>
            </a:r>
            <a:endParaRPr sz="1500">
              <a:solidFill>
                <a:srgbClr val="2D358E"/>
              </a:solidFill>
              <a:highlight>
                <a:srgbClr val="FFFFFF"/>
              </a:highlight>
            </a:endParaRPr>
          </a:p>
          <a:p>
            <a:pPr indent="0" lvl="0" marL="0" marR="0" rtl="0" algn="l">
              <a:lnSpc>
                <a:spcPct val="115000"/>
              </a:lnSpc>
              <a:spcBef>
                <a:spcPts val="0"/>
              </a:spcBef>
              <a:spcAft>
                <a:spcPts val="0"/>
              </a:spcAft>
              <a:buNone/>
            </a:pPr>
            <a:r>
              <a:rPr b="1" i="1" lang="en-GB" sz="1500">
                <a:solidFill>
                  <a:srgbClr val="2D358E"/>
                </a:solidFill>
                <a:highlight>
                  <a:srgbClr val="FFFFFF"/>
                </a:highlight>
              </a:rPr>
              <a:t>Optional</a:t>
            </a:r>
            <a:r>
              <a:rPr lang="en-GB" sz="1500">
                <a:solidFill>
                  <a:srgbClr val="2D358E"/>
                </a:solidFill>
                <a:highlight>
                  <a:srgbClr val="FFFFFF"/>
                </a:highlight>
              </a:rPr>
              <a:t> - Review the following 4.5-minute video (</a:t>
            </a:r>
            <a:r>
              <a:rPr lang="en-GB" sz="1500" u="sng">
                <a:solidFill>
                  <a:srgbClr val="2D358E"/>
                </a:solidFill>
                <a:highlight>
                  <a:srgbClr val="FFFFFF"/>
                </a:highlight>
                <a:hlinkClick r:id="rId6">
                  <a:extLst>
                    <a:ext uri="{A12FA001-AC4F-418D-AE19-62706E023703}">
                      <ahyp:hlinkClr val="tx"/>
                    </a:ext>
                  </a:extLst>
                </a:hlinkClick>
              </a:rPr>
              <a:t>https://www.youtube.com/watch?v=BPVSErzNtME&amp;t=22s</a:t>
            </a:r>
            <a:r>
              <a:rPr lang="en-GB" sz="1500">
                <a:solidFill>
                  <a:srgbClr val="2D358E"/>
                </a:solidFill>
                <a:highlight>
                  <a:srgbClr val="FFFFFF"/>
                </a:highlight>
              </a:rPr>
              <a:t> ) to get an overview of Zenodo and then sign up for an account. </a:t>
            </a:r>
            <a:endParaRPr sz="1500">
              <a:solidFill>
                <a:srgbClr val="2D358E"/>
              </a:solidFill>
              <a:highlight>
                <a:srgbClr val="FFFFFF"/>
              </a:highlight>
            </a:endParaRPr>
          </a:p>
          <a:p>
            <a:pPr indent="0" lvl="0" marL="0" marR="0" rtl="0" algn="l">
              <a:lnSpc>
                <a:spcPct val="115000"/>
              </a:lnSpc>
              <a:spcBef>
                <a:spcPts val="0"/>
              </a:spcBef>
              <a:spcAft>
                <a:spcPts val="0"/>
              </a:spcAft>
              <a:buNone/>
            </a:pPr>
            <a:r>
              <a:t/>
            </a:r>
            <a:endParaRPr sz="1500">
              <a:solidFill>
                <a:srgbClr val="2D358E"/>
              </a:solidFill>
              <a:highlight>
                <a:srgbClr val="FFFFFF"/>
              </a:highlight>
            </a:endParaRPr>
          </a:p>
          <a:p>
            <a:pPr indent="0" lvl="0" marL="0" marR="0" rtl="0" algn="l">
              <a:lnSpc>
                <a:spcPct val="115000"/>
              </a:lnSpc>
              <a:spcBef>
                <a:spcPts val="0"/>
              </a:spcBef>
              <a:spcAft>
                <a:spcPts val="0"/>
              </a:spcAft>
              <a:buNone/>
            </a:pPr>
            <a:r>
              <a:rPr lang="en-GB" sz="1500">
                <a:solidFill>
                  <a:srgbClr val="2D358E"/>
                </a:solidFill>
                <a:highlight>
                  <a:srgbClr val="FFFFFF"/>
                </a:highlight>
              </a:rPr>
              <a:t>You can use your </a:t>
            </a:r>
            <a:r>
              <a:rPr b="1" lang="en-GB" sz="1500" u="sng">
                <a:solidFill>
                  <a:srgbClr val="2D358E"/>
                </a:solidFill>
                <a:highlight>
                  <a:srgbClr val="FFFFFF"/>
                </a:highlight>
                <a:hlinkClick r:id="rId7">
                  <a:extLst>
                    <a:ext uri="{A12FA001-AC4F-418D-AE19-62706E023703}">
                      <ahyp:hlinkClr val="tx"/>
                    </a:ext>
                  </a:extLst>
                </a:hlinkClick>
              </a:rPr>
              <a:t>ORCID</a:t>
            </a:r>
            <a:r>
              <a:rPr lang="en-GB" sz="1500">
                <a:solidFill>
                  <a:srgbClr val="2D358E"/>
                </a:solidFill>
                <a:highlight>
                  <a:srgbClr val="FFFFFF"/>
                </a:highlight>
              </a:rPr>
              <a:t> to sign up if you have one or made one in a previous lesson. </a:t>
            </a:r>
            <a:endParaRPr sz="1500">
              <a:solidFill>
                <a:srgbClr val="2D358E"/>
              </a:solidFill>
              <a:highlight>
                <a:srgbClr val="FFFFFF"/>
              </a:highlight>
            </a:endParaRPr>
          </a:p>
          <a:p>
            <a:pPr indent="0" lvl="0" marL="0" rtl="0" algn="l">
              <a:spcBef>
                <a:spcPts val="0"/>
              </a:spcBef>
              <a:spcAft>
                <a:spcPts val="0"/>
              </a:spcAft>
              <a:buNone/>
            </a:pPr>
            <a:r>
              <a:t/>
            </a:r>
            <a:endParaRPr>
              <a:solidFill>
                <a:srgbClr val="2D358E"/>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PresentationSlideMaster">
  <a:themeElements>
    <a:clrScheme name="IPCC_ColourPalette">
      <a:dk1>
        <a:srgbClr val="FFFFFF"/>
      </a:dk1>
      <a:lt1>
        <a:srgbClr val="000000"/>
      </a:lt1>
      <a:dk2>
        <a:srgbClr val="990002"/>
      </a:dk2>
      <a:lt2>
        <a:srgbClr val="5492CD"/>
      </a:lt2>
      <a:accent1>
        <a:srgbClr val="C8DEF4"/>
      </a:accent1>
      <a:accent2>
        <a:srgbClr val="E1C0BC"/>
      </a:accent2>
      <a:accent3>
        <a:srgbClr val="E8D4B2"/>
      </a:accent3>
      <a:accent4>
        <a:srgbClr val="C47900"/>
      </a:accent4>
      <a:accent5>
        <a:srgbClr val="EF550F"/>
      </a:accent5>
      <a:accent6>
        <a:srgbClr val="5492CD"/>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iz">
  <a:themeElements>
    <a:clrScheme name="Custom 233">
      <a:dk1>
        <a:srgbClr val="000000"/>
      </a:dk1>
      <a:lt1>
        <a:srgbClr val="FFFFFF"/>
      </a:lt1>
      <a:dk2>
        <a:srgbClr val="2388DB"/>
      </a:dk2>
      <a:lt2>
        <a:srgbClr val="BBD7F8"/>
      </a:lt2>
      <a:accent1>
        <a:srgbClr val="80B606"/>
      </a:accent1>
      <a:accent2>
        <a:srgbClr val="E29F1D"/>
      </a:accent2>
      <a:accent3>
        <a:srgbClr val="1D6FB2"/>
      </a:accent3>
      <a:accent4>
        <a:srgbClr val="3FAC98"/>
      </a:accent4>
      <a:accent5>
        <a:srgbClr val="5B57BB"/>
      </a:accent5>
      <a:accent6>
        <a:srgbClr val="D1505E"/>
      </a:accent6>
      <a:hlink>
        <a:srgbClr val="185DA2"/>
      </a:hlink>
      <a:folHlink>
        <a:srgbClr val="00487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2_Content Slides">
  <a:themeElements>
    <a:clrScheme name="UC San Diego Health">
      <a:dk1>
        <a:srgbClr val="464749"/>
      </a:dk1>
      <a:lt1>
        <a:srgbClr val="FFFFFF"/>
      </a:lt1>
      <a:dk2>
        <a:srgbClr val="101D3A"/>
      </a:dk2>
      <a:lt2>
        <a:srgbClr val="FFFFFF"/>
      </a:lt2>
      <a:accent1>
        <a:srgbClr val="0C68AC"/>
      </a:accent1>
      <a:accent2>
        <a:srgbClr val="15A599"/>
      </a:accent2>
      <a:accent3>
        <a:srgbClr val="0C636E"/>
      </a:accent3>
      <a:accent4>
        <a:srgbClr val="443D82"/>
      </a:accent4>
      <a:accent5>
        <a:srgbClr val="671943"/>
      </a:accent5>
      <a:accent6>
        <a:srgbClr val="A7B306"/>
      </a:accent6>
      <a:hlink>
        <a:srgbClr val="AA0023"/>
      </a:hlink>
      <a:folHlink>
        <a:srgbClr val="0C68A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SRDS_templat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Section Slides">
  <a:themeElements>
    <a:clrScheme name="UC San Diego Health">
      <a:dk1>
        <a:srgbClr val="464749"/>
      </a:dk1>
      <a:lt1>
        <a:srgbClr val="FFFFFF"/>
      </a:lt1>
      <a:dk2>
        <a:srgbClr val="101D3A"/>
      </a:dk2>
      <a:lt2>
        <a:srgbClr val="FFFFFF"/>
      </a:lt2>
      <a:accent1>
        <a:srgbClr val="0C68AC"/>
      </a:accent1>
      <a:accent2>
        <a:srgbClr val="15A599"/>
      </a:accent2>
      <a:accent3>
        <a:srgbClr val="0C636E"/>
      </a:accent3>
      <a:accent4>
        <a:srgbClr val="443D82"/>
      </a:accent4>
      <a:accent5>
        <a:srgbClr val="671943"/>
      </a:accent5>
      <a:accent6>
        <a:srgbClr val="A7B306"/>
      </a:accent6>
      <a:hlink>
        <a:srgbClr val="AA0023"/>
      </a:hlink>
      <a:folHlink>
        <a:srgbClr val="0C68A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標準デザイン">
  <a:themeElements>
    <a:clrScheme name="標準デザイン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